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tableStyles.xml" ContentType="application/vnd.openxmlformats-officedocument.presentationml.tableStyles+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10.xml" ContentType="application/vnd.openxmlformats-officedocument.presentationml.notes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54" r:id="rId1"/>
  </p:sldMasterIdLst>
  <p:notesMasterIdLst>
    <p:notesMasterId r:id="rId12"/>
  </p:notesMasterIdLst>
  <p:sldIdLst>
    <p:sldId id="256" r:id="rId2"/>
    <p:sldId id="257" r:id="rId3"/>
    <p:sldId id="258" r:id="rId4"/>
    <p:sldId id="259" r:id="rId5"/>
    <p:sldId id="260" r:id="rId6"/>
    <p:sldId id="261" r:id="rId7"/>
    <p:sldId id="262" r:id="rId8"/>
    <p:sldId id="263" r:id="rId9"/>
    <p:sldId id="264" r:id="rId10"/>
    <p:sldId id="265" r:id="rId11"/>
  </p:sldIdLst>
  <p:sldSz cx="9144000" cy="5143500" type="screen16x9"/>
  <p:notesSz cx="6858000" cy="9144000"/>
  <p:defaultText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90651C3A-4460-11DB-9652-00E08161165F}"/>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51" d="100"/>
          <a:sy n="51" d="100"/>
        </p:scale>
        <p:origin x="-366" y="-90"/>
      </p:cViewPr>
      <p:guideLst>
        <p:guide orient="horz" pos="162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1"/>
        <p:cNvGrpSpPr/>
        <p:nvPr/>
      </p:nvGrpSpPr>
      <p:grpSpPr>
        <a:xfrm>
          <a:off x="0" y="0"/>
          <a:ext cx="0" cy="0"/>
          <a:chOff x="0" y="0"/>
          <a:chExt cx="0" cy="0"/>
        </a:xfrm>
      </p:grpSpPr>
      <p:sp>
        <p:nvSpPr>
          <p:cNvPr id="2" name="Shape 2"/>
          <p:cNvSpPr>
            <a:spLocks noGrp="1" noRot="1" noChangeAspect="1"/>
          </p:cNvSpPr>
          <p:nvPr>
            <p:ph type="sldImg" idx="2"/>
          </p:nvPr>
        </p:nvSpPr>
        <p:spPr>
          <a:xfrm>
            <a:off x="381187" y="685800"/>
            <a:ext cx="6096299"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
        <p:nvSpPr>
          <p:cNvPr id="3" name="Shape 3"/>
          <p:cNvSpPr txBox="1">
            <a:spLocks noGrp="1"/>
          </p:cNvSpPr>
          <p:nvPr>
            <p:ph type="body" idx="1"/>
          </p:nvPr>
        </p:nvSpPr>
        <p:spPr>
          <a:xfrm>
            <a:off x="685800" y="4343400"/>
            <a:ext cx="5486399" cy="4114800"/>
          </a:xfrm>
          <a:prstGeom prst="rect">
            <a:avLst/>
          </a:prstGeom>
          <a:noFill/>
          <a:ln>
            <a:noFill/>
          </a:ln>
        </p:spPr>
        <p:txBody>
          <a:bodyPr lIns="91425" tIns="91425" rIns="91425" bIns="91425" anchor="t" anchorCtr="0"/>
          <a:lstStyle>
            <a:lvl1pPr>
              <a:spcBef>
                <a:spcPts val="0"/>
              </a:spcBef>
              <a:defRPr sz="1100"/>
            </a:lvl1pPr>
            <a:lvl2pPr>
              <a:spcBef>
                <a:spcPts val="0"/>
              </a:spcBef>
              <a:defRPr sz="1100"/>
            </a:lvl2pPr>
            <a:lvl3pPr>
              <a:spcBef>
                <a:spcPts val="0"/>
              </a:spcBef>
              <a:defRPr sz="1100"/>
            </a:lvl3pPr>
            <a:lvl4pPr>
              <a:spcBef>
                <a:spcPts val="0"/>
              </a:spcBef>
              <a:defRPr sz="1100"/>
            </a:lvl4pPr>
            <a:lvl5pPr>
              <a:spcBef>
                <a:spcPts val="0"/>
              </a:spcBef>
              <a:defRPr sz="1100"/>
            </a:lvl5pPr>
            <a:lvl6pPr>
              <a:spcBef>
                <a:spcPts val="0"/>
              </a:spcBef>
              <a:defRPr sz="1100"/>
            </a:lvl6pPr>
            <a:lvl7pPr>
              <a:spcBef>
                <a:spcPts val="0"/>
              </a:spcBef>
              <a:defRPr sz="1100"/>
            </a:lvl7pPr>
            <a:lvl8pPr>
              <a:spcBef>
                <a:spcPts val="0"/>
              </a:spcBef>
              <a:defRPr sz="1100"/>
            </a:lvl8pPr>
            <a:lvl9pPr>
              <a:spcBef>
                <a:spcPts val="0"/>
              </a:spcBef>
              <a:defRPr sz="1100"/>
            </a:lvl9pPr>
          </a:lstStyle>
          <a:p>
            <a:endParaRPr/>
          </a:p>
        </p:txBody>
      </p:sp>
    </p:spTree>
  </p:cSld>
  <p:clrMap bg1="lt1" tx1="dk1" bg2="dk2" tx2="lt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2"/>
        <p:cNvGrpSpPr/>
        <p:nvPr/>
      </p:nvGrpSpPr>
      <p:grpSpPr>
        <a:xfrm>
          <a:off x="0" y="0"/>
          <a:ext cx="0" cy="0"/>
          <a:chOff x="0" y="0"/>
          <a:chExt cx="0" cy="0"/>
        </a:xfrm>
      </p:grpSpPr>
      <p:sp>
        <p:nvSpPr>
          <p:cNvPr id="33" name="Shape 33"/>
          <p:cNvSpPr>
            <a:spLocks noGrp="1" noRot="1" noChangeAspect="1"/>
          </p:cNvSpPr>
          <p:nvPr>
            <p:ph type="sldImg" idx="2"/>
          </p:nvPr>
        </p:nvSpPr>
        <p:spPr>
          <a:xfrm>
            <a:off x="381187" y="685800"/>
            <a:ext cx="6096299"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
        <p:nvSpPr>
          <p:cNvPr id="34" name="Shape 34"/>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4"/>
        <p:cNvGrpSpPr/>
        <p:nvPr/>
      </p:nvGrpSpPr>
      <p:grpSpPr>
        <a:xfrm>
          <a:off x="0" y="0"/>
          <a:ext cx="0" cy="0"/>
          <a:chOff x="0" y="0"/>
          <a:chExt cx="0" cy="0"/>
        </a:xfrm>
      </p:grpSpPr>
      <p:sp>
        <p:nvSpPr>
          <p:cNvPr id="85" name="Shape 85"/>
          <p:cNvSpPr>
            <a:spLocks noGrp="1" noRot="1" noChangeAspect="1"/>
          </p:cNvSpPr>
          <p:nvPr>
            <p:ph type="sldImg" idx="2"/>
          </p:nvPr>
        </p:nvSpPr>
        <p:spPr>
          <a:xfrm>
            <a:off x="381187" y="685800"/>
            <a:ext cx="6096299"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
        <p:nvSpPr>
          <p:cNvPr id="86" name="Shape 86"/>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8"/>
        <p:cNvGrpSpPr/>
        <p:nvPr/>
      </p:nvGrpSpPr>
      <p:grpSpPr>
        <a:xfrm>
          <a:off x="0" y="0"/>
          <a:ext cx="0" cy="0"/>
          <a:chOff x="0" y="0"/>
          <a:chExt cx="0" cy="0"/>
        </a:xfrm>
      </p:grpSpPr>
      <p:sp>
        <p:nvSpPr>
          <p:cNvPr id="39" name="Shape 39"/>
          <p:cNvSpPr>
            <a:spLocks noGrp="1" noRot="1" noChangeAspect="1"/>
          </p:cNvSpPr>
          <p:nvPr>
            <p:ph type="sldImg" idx="2"/>
          </p:nvPr>
        </p:nvSpPr>
        <p:spPr>
          <a:xfrm>
            <a:off x="381187" y="685800"/>
            <a:ext cx="6096299"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
        <p:nvSpPr>
          <p:cNvPr id="40" name="Shape 40"/>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43"/>
        <p:cNvGrpSpPr/>
        <p:nvPr/>
      </p:nvGrpSpPr>
      <p:grpSpPr>
        <a:xfrm>
          <a:off x="0" y="0"/>
          <a:ext cx="0" cy="0"/>
          <a:chOff x="0" y="0"/>
          <a:chExt cx="0" cy="0"/>
        </a:xfrm>
      </p:grpSpPr>
      <p:sp>
        <p:nvSpPr>
          <p:cNvPr id="44" name="Shape 44"/>
          <p:cNvSpPr>
            <a:spLocks noGrp="1" noRot="1" noChangeAspect="1"/>
          </p:cNvSpPr>
          <p:nvPr>
            <p:ph type="sldImg" idx="2"/>
          </p:nvPr>
        </p:nvSpPr>
        <p:spPr>
          <a:xfrm>
            <a:off x="381187" y="685800"/>
            <a:ext cx="6096299"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
        <p:nvSpPr>
          <p:cNvPr id="45" name="Shape 45"/>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49"/>
        <p:cNvGrpSpPr/>
        <p:nvPr/>
      </p:nvGrpSpPr>
      <p:grpSpPr>
        <a:xfrm>
          <a:off x="0" y="0"/>
          <a:ext cx="0" cy="0"/>
          <a:chOff x="0" y="0"/>
          <a:chExt cx="0" cy="0"/>
        </a:xfrm>
      </p:grpSpPr>
      <p:sp>
        <p:nvSpPr>
          <p:cNvPr id="50" name="Shape 50"/>
          <p:cNvSpPr>
            <a:spLocks noGrp="1" noRot="1" noChangeAspect="1"/>
          </p:cNvSpPr>
          <p:nvPr>
            <p:ph type="sldImg" idx="2"/>
          </p:nvPr>
        </p:nvSpPr>
        <p:spPr>
          <a:xfrm>
            <a:off x="381187" y="685800"/>
            <a:ext cx="6096299"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
        <p:nvSpPr>
          <p:cNvPr id="51" name="Shape 51"/>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5"/>
        <p:cNvGrpSpPr/>
        <p:nvPr/>
      </p:nvGrpSpPr>
      <p:grpSpPr>
        <a:xfrm>
          <a:off x="0" y="0"/>
          <a:ext cx="0" cy="0"/>
          <a:chOff x="0" y="0"/>
          <a:chExt cx="0" cy="0"/>
        </a:xfrm>
      </p:grpSpPr>
      <p:sp>
        <p:nvSpPr>
          <p:cNvPr id="56" name="Shape 56"/>
          <p:cNvSpPr>
            <a:spLocks noGrp="1" noRot="1" noChangeAspect="1"/>
          </p:cNvSpPr>
          <p:nvPr>
            <p:ph type="sldImg" idx="2"/>
          </p:nvPr>
        </p:nvSpPr>
        <p:spPr>
          <a:xfrm>
            <a:off x="381187" y="685800"/>
            <a:ext cx="6096299"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
        <p:nvSpPr>
          <p:cNvPr id="57" name="Shape 57"/>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1"/>
        <p:cNvGrpSpPr/>
        <p:nvPr/>
      </p:nvGrpSpPr>
      <p:grpSpPr>
        <a:xfrm>
          <a:off x="0" y="0"/>
          <a:ext cx="0" cy="0"/>
          <a:chOff x="0" y="0"/>
          <a:chExt cx="0" cy="0"/>
        </a:xfrm>
      </p:grpSpPr>
      <p:sp>
        <p:nvSpPr>
          <p:cNvPr id="62" name="Shape 62"/>
          <p:cNvSpPr>
            <a:spLocks noGrp="1" noRot="1" noChangeAspect="1"/>
          </p:cNvSpPr>
          <p:nvPr>
            <p:ph type="sldImg" idx="2"/>
          </p:nvPr>
        </p:nvSpPr>
        <p:spPr>
          <a:xfrm>
            <a:off x="381187" y="685800"/>
            <a:ext cx="6096299"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
        <p:nvSpPr>
          <p:cNvPr id="63" name="Shape 63"/>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7"/>
        <p:cNvGrpSpPr/>
        <p:nvPr/>
      </p:nvGrpSpPr>
      <p:grpSpPr>
        <a:xfrm>
          <a:off x="0" y="0"/>
          <a:ext cx="0" cy="0"/>
          <a:chOff x="0" y="0"/>
          <a:chExt cx="0" cy="0"/>
        </a:xfrm>
      </p:grpSpPr>
      <p:sp>
        <p:nvSpPr>
          <p:cNvPr id="68" name="Shape 68"/>
          <p:cNvSpPr>
            <a:spLocks noGrp="1" noRot="1" noChangeAspect="1"/>
          </p:cNvSpPr>
          <p:nvPr>
            <p:ph type="sldImg" idx="2"/>
          </p:nvPr>
        </p:nvSpPr>
        <p:spPr>
          <a:xfrm>
            <a:off x="381187" y="685800"/>
            <a:ext cx="6096299"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
        <p:nvSpPr>
          <p:cNvPr id="69" name="Shape 69"/>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3"/>
        <p:cNvGrpSpPr/>
        <p:nvPr/>
      </p:nvGrpSpPr>
      <p:grpSpPr>
        <a:xfrm>
          <a:off x="0" y="0"/>
          <a:ext cx="0" cy="0"/>
          <a:chOff x="0" y="0"/>
          <a:chExt cx="0" cy="0"/>
        </a:xfrm>
      </p:grpSpPr>
      <p:sp>
        <p:nvSpPr>
          <p:cNvPr id="74" name="Shape 74"/>
          <p:cNvSpPr>
            <a:spLocks noGrp="1" noRot="1" noChangeAspect="1"/>
          </p:cNvSpPr>
          <p:nvPr>
            <p:ph type="sldImg" idx="2"/>
          </p:nvPr>
        </p:nvSpPr>
        <p:spPr>
          <a:xfrm>
            <a:off x="381187" y="685800"/>
            <a:ext cx="6096299"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
        <p:nvSpPr>
          <p:cNvPr id="75" name="Shape 75"/>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8"/>
        <p:cNvGrpSpPr/>
        <p:nvPr/>
      </p:nvGrpSpPr>
      <p:grpSpPr>
        <a:xfrm>
          <a:off x="0" y="0"/>
          <a:ext cx="0" cy="0"/>
          <a:chOff x="0" y="0"/>
          <a:chExt cx="0" cy="0"/>
        </a:xfrm>
      </p:grpSpPr>
      <p:sp>
        <p:nvSpPr>
          <p:cNvPr id="79" name="Shape 79"/>
          <p:cNvSpPr>
            <a:spLocks noGrp="1" noRot="1" noChangeAspect="1"/>
          </p:cNvSpPr>
          <p:nvPr>
            <p:ph type="sldImg" idx="2"/>
          </p:nvPr>
        </p:nvSpPr>
        <p:spPr>
          <a:xfrm>
            <a:off x="381187" y="685800"/>
            <a:ext cx="6096299"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
        <p:nvSpPr>
          <p:cNvPr id="80" name="Shape 80"/>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cSld name="Title Slide">
    <p:spTree>
      <p:nvGrpSpPr>
        <p:cNvPr id="1" name="Shape 8"/>
        <p:cNvGrpSpPr/>
        <p:nvPr/>
      </p:nvGrpSpPr>
      <p:grpSpPr>
        <a:xfrm>
          <a:off x="0" y="0"/>
          <a:ext cx="0" cy="0"/>
          <a:chOff x="0" y="0"/>
          <a:chExt cx="0" cy="0"/>
        </a:xfrm>
      </p:grpSpPr>
      <p:sp>
        <p:nvSpPr>
          <p:cNvPr id="9" name="Shape 9"/>
          <p:cNvSpPr txBox="1">
            <a:spLocks noGrp="1"/>
          </p:cNvSpPr>
          <p:nvPr>
            <p:ph type="ctrTitle"/>
          </p:nvPr>
        </p:nvSpPr>
        <p:spPr>
          <a:xfrm>
            <a:off x="685800" y="1583342"/>
            <a:ext cx="7772400" cy="1159856"/>
          </a:xfrm>
          <a:prstGeom prst="rect">
            <a:avLst/>
          </a:prstGeom>
        </p:spPr>
        <p:txBody>
          <a:bodyPr lIns="91425" tIns="91425" rIns="91425" bIns="91425" anchor="b" anchorCtr="0"/>
          <a:lstStyle>
            <a:lvl1pPr algn="ctr">
              <a:spcBef>
                <a:spcPts val="0"/>
              </a:spcBef>
              <a:buSzPct val="100000"/>
              <a:defRPr sz="4800"/>
            </a:lvl1pPr>
            <a:lvl2pPr algn="ctr">
              <a:spcBef>
                <a:spcPts val="0"/>
              </a:spcBef>
              <a:buSzPct val="100000"/>
              <a:defRPr sz="4800"/>
            </a:lvl2pPr>
            <a:lvl3pPr algn="ctr">
              <a:spcBef>
                <a:spcPts val="0"/>
              </a:spcBef>
              <a:buSzPct val="100000"/>
              <a:defRPr sz="4800"/>
            </a:lvl3pPr>
            <a:lvl4pPr algn="ctr">
              <a:spcBef>
                <a:spcPts val="0"/>
              </a:spcBef>
              <a:buSzPct val="100000"/>
              <a:defRPr sz="4800"/>
            </a:lvl4pPr>
            <a:lvl5pPr algn="ctr">
              <a:spcBef>
                <a:spcPts val="0"/>
              </a:spcBef>
              <a:buSzPct val="100000"/>
              <a:defRPr sz="4800"/>
            </a:lvl5pPr>
            <a:lvl6pPr algn="ctr">
              <a:spcBef>
                <a:spcPts val="0"/>
              </a:spcBef>
              <a:buSzPct val="100000"/>
              <a:defRPr sz="4800"/>
            </a:lvl6pPr>
            <a:lvl7pPr algn="ctr">
              <a:spcBef>
                <a:spcPts val="0"/>
              </a:spcBef>
              <a:buSzPct val="100000"/>
              <a:defRPr sz="4800"/>
            </a:lvl7pPr>
            <a:lvl8pPr algn="ctr">
              <a:spcBef>
                <a:spcPts val="0"/>
              </a:spcBef>
              <a:buSzPct val="100000"/>
              <a:defRPr sz="4800"/>
            </a:lvl8pPr>
            <a:lvl9pPr algn="ctr">
              <a:spcBef>
                <a:spcPts val="0"/>
              </a:spcBef>
              <a:buSzPct val="100000"/>
              <a:defRPr sz="4800"/>
            </a:lvl9pPr>
          </a:lstStyle>
          <a:p>
            <a:endParaRPr/>
          </a:p>
        </p:txBody>
      </p:sp>
      <p:sp>
        <p:nvSpPr>
          <p:cNvPr id="10" name="Shape 10"/>
          <p:cNvSpPr txBox="1">
            <a:spLocks noGrp="1"/>
          </p:cNvSpPr>
          <p:nvPr>
            <p:ph type="subTitle" idx="1"/>
          </p:nvPr>
        </p:nvSpPr>
        <p:spPr>
          <a:xfrm>
            <a:off x="685800" y="2840053"/>
            <a:ext cx="7772400" cy="784737"/>
          </a:xfrm>
          <a:prstGeom prst="rect">
            <a:avLst/>
          </a:prstGeom>
        </p:spPr>
        <p:txBody>
          <a:bodyPr lIns="91425" tIns="91425" rIns="91425" bIns="91425" anchor="t" anchorCtr="0"/>
          <a:lstStyle>
            <a:lvl1pPr algn="ctr">
              <a:spcBef>
                <a:spcPts val="0"/>
              </a:spcBef>
              <a:buClr>
                <a:schemeClr val="dk2"/>
              </a:buClr>
              <a:buNone/>
              <a:defRPr>
                <a:solidFill>
                  <a:schemeClr val="dk2"/>
                </a:solidFill>
              </a:defRPr>
            </a:lvl1pPr>
            <a:lvl2pPr algn="ctr">
              <a:spcBef>
                <a:spcPts val="0"/>
              </a:spcBef>
              <a:buClr>
                <a:schemeClr val="dk2"/>
              </a:buClr>
              <a:buSzPct val="100000"/>
              <a:buNone/>
              <a:defRPr sz="3000">
                <a:solidFill>
                  <a:schemeClr val="dk2"/>
                </a:solidFill>
              </a:defRPr>
            </a:lvl2pPr>
            <a:lvl3pPr algn="ctr">
              <a:spcBef>
                <a:spcPts val="0"/>
              </a:spcBef>
              <a:buClr>
                <a:schemeClr val="dk2"/>
              </a:buClr>
              <a:buSzPct val="100000"/>
              <a:buNone/>
              <a:defRPr sz="3000">
                <a:solidFill>
                  <a:schemeClr val="dk2"/>
                </a:solidFill>
              </a:defRPr>
            </a:lvl3pPr>
            <a:lvl4pPr algn="ctr">
              <a:spcBef>
                <a:spcPts val="0"/>
              </a:spcBef>
              <a:buClr>
                <a:schemeClr val="dk2"/>
              </a:buClr>
              <a:buSzPct val="100000"/>
              <a:buNone/>
              <a:defRPr sz="3000">
                <a:solidFill>
                  <a:schemeClr val="dk2"/>
                </a:solidFill>
              </a:defRPr>
            </a:lvl4pPr>
            <a:lvl5pPr algn="ctr">
              <a:spcBef>
                <a:spcPts val="0"/>
              </a:spcBef>
              <a:buClr>
                <a:schemeClr val="dk2"/>
              </a:buClr>
              <a:buSzPct val="100000"/>
              <a:buNone/>
              <a:defRPr sz="3000">
                <a:solidFill>
                  <a:schemeClr val="dk2"/>
                </a:solidFill>
              </a:defRPr>
            </a:lvl5pPr>
            <a:lvl6pPr algn="ctr">
              <a:spcBef>
                <a:spcPts val="0"/>
              </a:spcBef>
              <a:buClr>
                <a:schemeClr val="dk2"/>
              </a:buClr>
              <a:buSzPct val="100000"/>
              <a:buNone/>
              <a:defRPr sz="3000">
                <a:solidFill>
                  <a:schemeClr val="dk2"/>
                </a:solidFill>
              </a:defRPr>
            </a:lvl6pPr>
            <a:lvl7pPr algn="ctr">
              <a:spcBef>
                <a:spcPts val="0"/>
              </a:spcBef>
              <a:buClr>
                <a:schemeClr val="dk2"/>
              </a:buClr>
              <a:buSzPct val="100000"/>
              <a:buNone/>
              <a:defRPr sz="3000">
                <a:solidFill>
                  <a:schemeClr val="dk2"/>
                </a:solidFill>
              </a:defRPr>
            </a:lvl7pPr>
            <a:lvl8pPr algn="ctr">
              <a:spcBef>
                <a:spcPts val="0"/>
              </a:spcBef>
              <a:buClr>
                <a:schemeClr val="dk2"/>
              </a:buClr>
              <a:buSzPct val="100000"/>
              <a:buNone/>
              <a:defRPr sz="3000">
                <a:solidFill>
                  <a:schemeClr val="dk2"/>
                </a:solidFill>
              </a:defRPr>
            </a:lvl8pPr>
            <a:lvl9pPr algn="ctr">
              <a:spcBef>
                <a:spcPts val="0"/>
              </a:spcBef>
              <a:buClr>
                <a:schemeClr val="dk2"/>
              </a:buClr>
              <a:buSzPct val="100000"/>
              <a:buNone/>
              <a:defRPr sz="3000">
                <a:solidFill>
                  <a:schemeClr val="dk2"/>
                </a:solidFill>
              </a:defRPr>
            </a:lvl9pPr>
          </a:lstStyle>
          <a:p>
            <a:endParaRPr/>
          </a:p>
        </p:txBody>
      </p:sp>
      <p:sp>
        <p:nvSpPr>
          <p:cNvPr id="11" name="Shape 11"/>
          <p:cNvSpPr txBox="1">
            <a:spLocks noGrp="1"/>
          </p:cNvSpPr>
          <p:nvPr>
            <p:ph type="sldNum" idx="12"/>
          </p:nvPr>
        </p:nvSpPr>
        <p:spPr>
          <a:xfrm>
            <a:off x="8556791" y="4749850"/>
            <a:ext cx="548699" cy="393524"/>
          </a:xfrm>
          <a:prstGeom prst="rect">
            <a:avLst/>
          </a:prstGeom>
        </p:spPr>
        <p:txBody>
          <a:bodyPr lIns="91425" tIns="91425" rIns="91425" bIns="91425" anchor="ctr" anchorCtr="0">
            <a:noAutofit/>
          </a:bodyPr>
          <a:lstStyle>
            <a:lvl1pPr>
              <a:spcBef>
                <a:spcPts val="0"/>
              </a:spcBef>
              <a:buNone/>
              <a:defRPr/>
            </a:lvl1pPr>
          </a:lstStyle>
          <a:p>
            <a:pPr>
              <a:spcBef>
                <a:spcPts val="0"/>
              </a:spcBef>
              <a:buNone/>
            </a:pPr>
            <a:fld id="{00000000-1234-1234-1234-123412341234}" type="slidenum">
              <a:rPr lang="en"/>
              <a:pPr>
                <a:spcBef>
                  <a:spcPts val="0"/>
                </a:spcBef>
                <a:buNone/>
              </a:pPr>
              <a:t>‹#›</a:t>
            </a:fld>
            <a:endParaRPr lang="en"/>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tx">
  <p:cSld name="Title and Body">
    <p:spTree>
      <p:nvGrpSpPr>
        <p:cNvPr id="1" name="Shape 12"/>
        <p:cNvGrpSpPr/>
        <p:nvPr/>
      </p:nvGrpSpPr>
      <p:grpSpPr>
        <a:xfrm>
          <a:off x="0" y="0"/>
          <a:ext cx="0" cy="0"/>
          <a:chOff x="0" y="0"/>
          <a:chExt cx="0" cy="0"/>
        </a:xfrm>
      </p:grpSpPr>
      <p:sp>
        <p:nvSpPr>
          <p:cNvPr id="13" name="Shape 13"/>
          <p:cNvSpPr txBox="1">
            <a:spLocks noGrp="1"/>
          </p:cNvSpPr>
          <p:nvPr>
            <p:ph type="title"/>
          </p:nvPr>
        </p:nvSpPr>
        <p:spPr>
          <a:xfrm>
            <a:off x="457200" y="205978"/>
            <a:ext cx="8229600" cy="857250"/>
          </a:xfrm>
          <a:prstGeom prst="rect">
            <a:avLst/>
          </a:prstGeom>
        </p:spPr>
        <p:txBody>
          <a:bodyPr lIns="91425" tIns="91425" rIns="91425" bIns="91425" anchor="b" anchorCtr="0"/>
          <a:lstStyle>
            <a:lvl1pPr>
              <a:spcBef>
                <a:spcPts val="0"/>
              </a:spcBef>
              <a:defRPr/>
            </a:lvl1pPr>
            <a:lvl2pPr>
              <a:spcBef>
                <a:spcPts val="0"/>
              </a:spcBef>
              <a:defRPr/>
            </a:lvl2pPr>
            <a:lvl3pPr>
              <a:spcBef>
                <a:spcPts val="0"/>
              </a:spcBef>
              <a:defRPr/>
            </a:lvl3pPr>
            <a:lvl4pPr>
              <a:spcBef>
                <a:spcPts val="0"/>
              </a:spcBef>
              <a:defRPr/>
            </a:lvl4pPr>
            <a:lvl5pPr>
              <a:spcBef>
                <a:spcPts val="0"/>
              </a:spcBef>
              <a:defRPr/>
            </a:lvl5pPr>
            <a:lvl6pPr>
              <a:spcBef>
                <a:spcPts val="0"/>
              </a:spcBef>
              <a:defRPr/>
            </a:lvl6pPr>
            <a:lvl7pPr>
              <a:spcBef>
                <a:spcPts val="0"/>
              </a:spcBef>
              <a:defRPr/>
            </a:lvl7pPr>
            <a:lvl8pPr>
              <a:spcBef>
                <a:spcPts val="0"/>
              </a:spcBef>
              <a:defRPr/>
            </a:lvl8pPr>
            <a:lvl9pPr>
              <a:spcBef>
                <a:spcPts val="0"/>
              </a:spcBef>
              <a:defRPr/>
            </a:lvl9pPr>
          </a:lstStyle>
          <a:p>
            <a:endParaRPr/>
          </a:p>
        </p:txBody>
      </p:sp>
      <p:sp>
        <p:nvSpPr>
          <p:cNvPr id="14" name="Shape 14"/>
          <p:cNvSpPr txBox="1">
            <a:spLocks noGrp="1"/>
          </p:cNvSpPr>
          <p:nvPr>
            <p:ph type="body" idx="1"/>
          </p:nvPr>
        </p:nvSpPr>
        <p:spPr>
          <a:xfrm>
            <a:off x="457200" y="1200150"/>
            <a:ext cx="8229600" cy="3725680"/>
          </a:xfrm>
          <a:prstGeom prst="rect">
            <a:avLst/>
          </a:prstGeom>
        </p:spPr>
        <p:txBody>
          <a:bodyPr lIns="91425" tIns="91425" rIns="91425" bIns="91425" anchor="t" anchorCtr="0"/>
          <a:lstStyle>
            <a:lvl1pPr>
              <a:spcBef>
                <a:spcPts val="0"/>
              </a:spcBef>
              <a:defRPr/>
            </a:lvl1pPr>
            <a:lvl2pPr>
              <a:spcBef>
                <a:spcPts val="0"/>
              </a:spcBef>
              <a:defRPr/>
            </a:lvl2pPr>
            <a:lvl3pPr>
              <a:spcBef>
                <a:spcPts val="0"/>
              </a:spcBef>
              <a:defRPr/>
            </a:lvl3pPr>
            <a:lvl4pPr>
              <a:spcBef>
                <a:spcPts val="0"/>
              </a:spcBef>
              <a:defRPr/>
            </a:lvl4pPr>
            <a:lvl5pPr>
              <a:spcBef>
                <a:spcPts val="0"/>
              </a:spcBef>
              <a:defRPr/>
            </a:lvl5pPr>
            <a:lvl6pPr>
              <a:spcBef>
                <a:spcPts val="0"/>
              </a:spcBef>
              <a:defRPr/>
            </a:lvl6pPr>
            <a:lvl7pPr>
              <a:spcBef>
                <a:spcPts val="0"/>
              </a:spcBef>
              <a:defRPr/>
            </a:lvl7pPr>
            <a:lvl8pPr>
              <a:spcBef>
                <a:spcPts val="0"/>
              </a:spcBef>
              <a:defRPr/>
            </a:lvl8pPr>
            <a:lvl9pPr>
              <a:spcBef>
                <a:spcPts val="0"/>
              </a:spcBef>
              <a:defRPr/>
            </a:lvl9pPr>
          </a:lstStyle>
          <a:p>
            <a:endParaRPr/>
          </a:p>
        </p:txBody>
      </p:sp>
      <p:sp>
        <p:nvSpPr>
          <p:cNvPr id="15" name="Shape 15"/>
          <p:cNvSpPr txBox="1">
            <a:spLocks noGrp="1"/>
          </p:cNvSpPr>
          <p:nvPr>
            <p:ph type="sldNum" idx="12"/>
          </p:nvPr>
        </p:nvSpPr>
        <p:spPr>
          <a:xfrm>
            <a:off x="8556791" y="4749850"/>
            <a:ext cx="548699" cy="393524"/>
          </a:xfrm>
          <a:prstGeom prst="rect">
            <a:avLst/>
          </a:prstGeom>
        </p:spPr>
        <p:txBody>
          <a:bodyPr lIns="91425" tIns="91425" rIns="91425" bIns="91425" anchor="ctr" anchorCtr="0">
            <a:noAutofit/>
          </a:bodyPr>
          <a:lstStyle>
            <a:lvl1pPr>
              <a:spcBef>
                <a:spcPts val="0"/>
              </a:spcBef>
              <a:buNone/>
              <a:defRPr/>
            </a:lvl1pPr>
          </a:lstStyle>
          <a:p>
            <a:pPr>
              <a:spcBef>
                <a:spcPts val="0"/>
              </a:spcBef>
              <a:buNone/>
            </a:pPr>
            <a:fld id="{00000000-1234-1234-1234-123412341234}" type="slidenum">
              <a:rPr lang="en"/>
              <a:pPr>
                <a:spcBef>
                  <a:spcPts val="0"/>
                </a:spcBef>
                <a:buNone/>
              </a:pPr>
              <a:t>‹#›</a:t>
            </a:fld>
            <a:endParaRPr lang="en"/>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twoColTx">
  <p:cSld name="Title and Two Columns">
    <p:spTree>
      <p:nvGrpSpPr>
        <p:cNvPr id="1" name="Shape 16"/>
        <p:cNvGrpSpPr/>
        <p:nvPr/>
      </p:nvGrpSpPr>
      <p:grpSpPr>
        <a:xfrm>
          <a:off x="0" y="0"/>
          <a:ext cx="0" cy="0"/>
          <a:chOff x="0" y="0"/>
          <a:chExt cx="0" cy="0"/>
        </a:xfrm>
      </p:grpSpPr>
      <p:sp>
        <p:nvSpPr>
          <p:cNvPr id="17" name="Shape 17"/>
          <p:cNvSpPr txBox="1">
            <a:spLocks noGrp="1"/>
          </p:cNvSpPr>
          <p:nvPr>
            <p:ph type="title"/>
          </p:nvPr>
        </p:nvSpPr>
        <p:spPr>
          <a:xfrm>
            <a:off x="457200" y="205978"/>
            <a:ext cx="8229600" cy="857250"/>
          </a:xfrm>
          <a:prstGeom prst="rect">
            <a:avLst/>
          </a:prstGeom>
        </p:spPr>
        <p:txBody>
          <a:bodyPr lIns="91425" tIns="91425" rIns="91425" bIns="91425" anchor="b" anchorCtr="0"/>
          <a:lstStyle>
            <a:lvl1pPr>
              <a:spcBef>
                <a:spcPts val="0"/>
              </a:spcBef>
              <a:defRPr/>
            </a:lvl1pPr>
            <a:lvl2pPr>
              <a:spcBef>
                <a:spcPts val="0"/>
              </a:spcBef>
              <a:defRPr/>
            </a:lvl2pPr>
            <a:lvl3pPr>
              <a:spcBef>
                <a:spcPts val="0"/>
              </a:spcBef>
              <a:defRPr/>
            </a:lvl3pPr>
            <a:lvl4pPr>
              <a:spcBef>
                <a:spcPts val="0"/>
              </a:spcBef>
              <a:defRPr/>
            </a:lvl4pPr>
            <a:lvl5pPr>
              <a:spcBef>
                <a:spcPts val="0"/>
              </a:spcBef>
              <a:defRPr/>
            </a:lvl5pPr>
            <a:lvl6pPr>
              <a:spcBef>
                <a:spcPts val="0"/>
              </a:spcBef>
              <a:defRPr/>
            </a:lvl6pPr>
            <a:lvl7pPr>
              <a:spcBef>
                <a:spcPts val="0"/>
              </a:spcBef>
              <a:defRPr/>
            </a:lvl7pPr>
            <a:lvl8pPr>
              <a:spcBef>
                <a:spcPts val="0"/>
              </a:spcBef>
              <a:defRPr/>
            </a:lvl8pPr>
            <a:lvl9pPr>
              <a:spcBef>
                <a:spcPts val="0"/>
              </a:spcBef>
              <a:defRPr/>
            </a:lvl9pPr>
          </a:lstStyle>
          <a:p>
            <a:endParaRPr/>
          </a:p>
        </p:txBody>
      </p:sp>
      <p:sp>
        <p:nvSpPr>
          <p:cNvPr id="18" name="Shape 18"/>
          <p:cNvSpPr txBox="1">
            <a:spLocks noGrp="1"/>
          </p:cNvSpPr>
          <p:nvPr>
            <p:ph type="body" idx="1"/>
          </p:nvPr>
        </p:nvSpPr>
        <p:spPr>
          <a:xfrm>
            <a:off x="457200" y="1200150"/>
            <a:ext cx="3994525" cy="3725680"/>
          </a:xfrm>
          <a:prstGeom prst="rect">
            <a:avLst/>
          </a:prstGeom>
        </p:spPr>
        <p:txBody>
          <a:bodyPr lIns="91425" tIns="91425" rIns="91425" bIns="91425" anchor="t" anchorCtr="0"/>
          <a:lstStyle>
            <a:lvl1pPr>
              <a:spcBef>
                <a:spcPts val="0"/>
              </a:spcBef>
              <a:defRPr/>
            </a:lvl1pPr>
            <a:lvl2pPr>
              <a:spcBef>
                <a:spcPts val="0"/>
              </a:spcBef>
              <a:defRPr/>
            </a:lvl2pPr>
            <a:lvl3pPr>
              <a:spcBef>
                <a:spcPts val="0"/>
              </a:spcBef>
              <a:defRPr/>
            </a:lvl3pPr>
            <a:lvl4pPr>
              <a:spcBef>
                <a:spcPts val="0"/>
              </a:spcBef>
              <a:defRPr/>
            </a:lvl4pPr>
            <a:lvl5pPr>
              <a:spcBef>
                <a:spcPts val="0"/>
              </a:spcBef>
              <a:defRPr/>
            </a:lvl5pPr>
            <a:lvl6pPr>
              <a:spcBef>
                <a:spcPts val="0"/>
              </a:spcBef>
              <a:defRPr/>
            </a:lvl6pPr>
            <a:lvl7pPr>
              <a:spcBef>
                <a:spcPts val="0"/>
              </a:spcBef>
              <a:defRPr/>
            </a:lvl7pPr>
            <a:lvl8pPr>
              <a:spcBef>
                <a:spcPts val="0"/>
              </a:spcBef>
              <a:defRPr/>
            </a:lvl8pPr>
            <a:lvl9pPr>
              <a:spcBef>
                <a:spcPts val="0"/>
              </a:spcBef>
              <a:defRPr/>
            </a:lvl9pPr>
          </a:lstStyle>
          <a:p>
            <a:endParaRPr/>
          </a:p>
        </p:txBody>
      </p:sp>
      <p:sp>
        <p:nvSpPr>
          <p:cNvPr id="19" name="Shape 19"/>
          <p:cNvSpPr txBox="1">
            <a:spLocks noGrp="1"/>
          </p:cNvSpPr>
          <p:nvPr>
            <p:ph type="body" idx="2"/>
          </p:nvPr>
        </p:nvSpPr>
        <p:spPr>
          <a:xfrm>
            <a:off x="4692273" y="1200150"/>
            <a:ext cx="3994525" cy="3725680"/>
          </a:xfrm>
          <a:prstGeom prst="rect">
            <a:avLst/>
          </a:prstGeom>
        </p:spPr>
        <p:txBody>
          <a:bodyPr lIns="91425" tIns="91425" rIns="91425" bIns="91425" anchor="t" anchorCtr="0"/>
          <a:lstStyle>
            <a:lvl1pPr>
              <a:spcBef>
                <a:spcPts val="0"/>
              </a:spcBef>
              <a:defRPr/>
            </a:lvl1pPr>
            <a:lvl2pPr>
              <a:spcBef>
                <a:spcPts val="0"/>
              </a:spcBef>
              <a:defRPr/>
            </a:lvl2pPr>
            <a:lvl3pPr>
              <a:spcBef>
                <a:spcPts val="0"/>
              </a:spcBef>
              <a:defRPr/>
            </a:lvl3pPr>
            <a:lvl4pPr>
              <a:spcBef>
                <a:spcPts val="0"/>
              </a:spcBef>
              <a:defRPr/>
            </a:lvl4pPr>
            <a:lvl5pPr>
              <a:spcBef>
                <a:spcPts val="0"/>
              </a:spcBef>
              <a:defRPr/>
            </a:lvl5pPr>
            <a:lvl6pPr>
              <a:spcBef>
                <a:spcPts val="0"/>
              </a:spcBef>
              <a:defRPr/>
            </a:lvl6pPr>
            <a:lvl7pPr>
              <a:spcBef>
                <a:spcPts val="0"/>
              </a:spcBef>
              <a:defRPr/>
            </a:lvl7pPr>
            <a:lvl8pPr>
              <a:spcBef>
                <a:spcPts val="0"/>
              </a:spcBef>
              <a:defRPr/>
            </a:lvl8pPr>
            <a:lvl9pPr>
              <a:spcBef>
                <a:spcPts val="0"/>
              </a:spcBef>
              <a:defRPr/>
            </a:lvl9pPr>
          </a:lstStyle>
          <a:p>
            <a:endParaRPr/>
          </a:p>
        </p:txBody>
      </p:sp>
      <p:sp>
        <p:nvSpPr>
          <p:cNvPr id="20" name="Shape 20"/>
          <p:cNvSpPr txBox="1">
            <a:spLocks noGrp="1"/>
          </p:cNvSpPr>
          <p:nvPr>
            <p:ph type="sldNum" idx="12"/>
          </p:nvPr>
        </p:nvSpPr>
        <p:spPr>
          <a:xfrm>
            <a:off x="8556791" y="4749850"/>
            <a:ext cx="548699" cy="393524"/>
          </a:xfrm>
          <a:prstGeom prst="rect">
            <a:avLst/>
          </a:prstGeom>
        </p:spPr>
        <p:txBody>
          <a:bodyPr lIns="91425" tIns="91425" rIns="91425" bIns="91425" anchor="ctr" anchorCtr="0">
            <a:noAutofit/>
          </a:bodyPr>
          <a:lstStyle>
            <a:lvl1pPr>
              <a:spcBef>
                <a:spcPts val="0"/>
              </a:spcBef>
              <a:buNone/>
              <a:defRPr/>
            </a:lvl1pPr>
          </a:lstStyle>
          <a:p>
            <a:pPr>
              <a:spcBef>
                <a:spcPts val="0"/>
              </a:spcBef>
              <a:buNone/>
            </a:pPr>
            <a:fld id="{00000000-1234-1234-1234-123412341234}" type="slidenum">
              <a:rPr lang="en"/>
              <a:pPr>
                <a:spcBef>
                  <a:spcPts val="0"/>
                </a:spcBef>
                <a:buNone/>
              </a:pPr>
              <a:t>‹#›</a:t>
            </a:fld>
            <a:endParaRPr lang="en"/>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itleOnly">
  <p:cSld name="Title Only">
    <p:spTree>
      <p:nvGrpSpPr>
        <p:cNvPr id="1" name="Shape 21"/>
        <p:cNvGrpSpPr/>
        <p:nvPr/>
      </p:nvGrpSpPr>
      <p:grpSpPr>
        <a:xfrm>
          <a:off x="0" y="0"/>
          <a:ext cx="0" cy="0"/>
          <a:chOff x="0" y="0"/>
          <a:chExt cx="0" cy="0"/>
        </a:xfrm>
      </p:grpSpPr>
      <p:sp>
        <p:nvSpPr>
          <p:cNvPr id="22" name="Shape 22"/>
          <p:cNvSpPr txBox="1">
            <a:spLocks noGrp="1"/>
          </p:cNvSpPr>
          <p:nvPr>
            <p:ph type="title"/>
          </p:nvPr>
        </p:nvSpPr>
        <p:spPr>
          <a:xfrm>
            <a:off x="457200" y="205978"/>
            <a:ext cx="8229600" cy="857250"/>
          </a:xfrm>
          <a:prstGeom prst="rect">
            <a:avLst/>
          </a:prstGeom>
        </p:spPr>
        <p:txBody>
          <a:bodyPr lIns="91425" tIns="91425" rIns="91425" bIns="91425" anchor="b" anchorCtr="0"/>
          <a:lstStyle>
            <a:lvl1pPr>
              <a:spcBef>
                <a:spcPts val="0"/>
              </a:spcBef>
              <a:defRPr/>
            </a:lvl1pPr>
            <a:lvl2pPr>
              <a:spcBef>
                <a:spcPts val="0"/>
              </a:spcBef>
              <a:defRPr/>
            </a:lvl2pPr>
            <a:lvl3pPr>
              <a:spcBef>
                <a:spcPts val="0"/>
              </a:spcBef>
              <a:defRPr/>
            </a:lvl3pPr>
            <a:lvl4pPr>
              <a:spcBef>
                <a:spcPts val="0"/>
              </a:spcBef>
              <a:defRPr/>
            </a:lvl4pPr>
            <a:lvl5pPr>
              <a:spcBef>
                <a:spcPts val="0"/>
              </a:spcBef>
              <a:defRPr/>
            </a:lvl5pPr>
            <a:lvl6pPr>
              <a:spcBef>
                <a:spcPts val="0"/>
              </a:spcBef>
              <a:defRPr/>
            </a:lvl6pPr>
            <a:lvl7pPr>
              <a:spcBef>
                <a:spcPts val="0"/>
              </a:spcBef>
              <a:defRPr/>
            </a:lvl7pPr>
            <a:lvl8pPr>
              <a:spcBef>
                <a:spcPts val="0"/>
              </a:spcBef>
              <a:defRPr/>
            </a:lvl8pPr>
            <a:lvl9pPr>
              <a:spcBef>
                <a:spcPts val="0"/>
              </a:spcBef>
              <a:defRPr/>
            </a:lvl9pPr>
          </a:lstStyle>
          <a:p>
            <a:endParaRPr/>
          </a:p>
        </p:txBody>
      </p:sp>
      <p:sp>
        <p:nvSpPr>
          <p:cNvPr id="23" name="Shape 23"/>
          <p:cNvSpPr txBox="1">
            <a:spLocks noGrp="1"/>
          </p:cNvSpPr>
          <p:nvPr>
            <p:ph type="sldNum" idx="12"/>
          </p:nvPr>
        </p:nvSpPr>
        <p:spPr>
          <a:xfrm>
            <a:off x="8556791" y="4749850"/>
            <a:ext cx="548699" cy="393524"/>
          </a:xfrm>
          <a:prstGeom prst="rect">
            <a:avLst/>
          </a:prstGeom>
        </p:spPr>
        <p:txBody>
          <a:bodyPr lIns="91425" tIns="91425" rIns="91425" bIns="91425" anchor="ctr" anchorCtr="0">
            <a:noAutofit/>
          </a:bodyPr>
          <a:lstStyle>
            <a:lvl1pPr>
              <a:spcBef>
                <a:spcPts val="0"/>
              </a:spcBef>
              <a:buNone/>
              <a:defRPr/>
            </a:lvl1pPr>
          </a:lstStyle>
          <a:p>
            <a:pPr>
              <a:spcBef>
                <a:spcPts val="0"/>
              </a:spcBef>
              <a:buNone/>
            </a:pPr>
            <a:fld id="{00000000-1234-1234-1234-123412341234}" type="slidenum">
              <a:rPr lang="en"/>
              <a:pPr>
                <a:spcBef>
                  <a:spcPts val="0"/>
                </a:spcBef>
                <a:buNone/>
              </a:pPr>
              <a:t>‹#›</a:t>
            </a:fld>
            <a:endParaRPr lang="en"/>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cSld name="Caption">
    <p:spTree>
      <p:nvGrpSpPr>
        <p:cNvPr id="1" name="Shape 24"/>
        <p:cNvGrpSpPr/>
        <p:nvPr/>
      </p:nvGrpSpPr>
      <p:grpSpPr>
        <a:xfrm>
          <a:off x="0" y="0"/>
          <a:ext cx="0" cy="0"/>
          <a:chOff x="0" y="0"/>
          <a:chExt cx="0" cy="0"/>
        </a:xfrm>
      </p:grpSpPr>
      <p:sp>
        <p:nvSpPr>
          <p:cNvPr id="25" name="Shape 25"/>
          <p:cNvSpPr txBox="1">
            <a:spLocks noGrp="1"/>
          </p:cNvSpPr>
          <p:nvPr>
            <p:ph type="body" idx="1"/>
          </p:nvPr>
        </p:nvSpPr>
        <p:spPr>
          <a:xfrm>
            <a:off x="457200" y="4406309"/>
            <a:ext cx="8229600" cy="519520"/>
          </a:xfrm>
          <a:prstGeom prst="rect">
            <a:avLst/>
          </a:prstGeom>
        </p:spPr>
        <p:txBody>
          <a:bodyPr lIns="91425" tIns="91425" rIns="91425" bIns="91425" anchor="t" anchorCtr="0"/>
          <a:lstStyle>
            <a:lvl1pPr algn="ctr">
              <a:spcBef>
                <a:spcPts val="360"/>
              </a:spcBef>
              <a:buSzPct val="100000"/>
              <a:buNone/>
              <a:defRPr sz="1800"/>
            </a:lvl1pPr>
          </a:lstStyle>
          <a:p>
            <a:endParaRPr/>
          </a:p>
        </p:txBody>
      </p:sp>
      <p:sp>
        <p:nvSpPr>
          <p:cNvPr id="26" name="Shape 26"/>
          <p:cNvSpPr txBox="1">
            <a:spLocks noGrp="1"/>
          </p:cNvSpPr>
          <p:nvPr>
            <p:ph type="sldNum" idx="12"/>
          </p:nvPr>
        </p:nvSpPr>
        <p:spPr>
          <a:xfrm>
            <a:off x="8556791" y="4749850"/>
            <a:ext cx="548699" cy="393524"/>
          </a:xfrm>
          <a:prstGeom prst="rect">
            <a:avLst/>
          </a:prstGeom>
        </p:spPr>
        <p:txBody>
          <a:bodyPr lIns="91425" tIns="91425" rIns="91425" bIns="91425" anchor="ctr" anchorCtr="0">
            <a:noAutofit/>
          </a:bodyPr>
          <a:lstStyle>
            <a:lvl1pPr>
              <a:spcBef>
                <a:spcPts val="0"/>
              </a:spcBef>
              <a:buNone/>
              <a:defRPr/>
            </a:lvl1pPr>
          </a:lstStyle>
          <a:p>
            <a:pPr>
              <a:spcBef>
                <a:spcPts val="0"/>
              </a:spcBef>
              <a:buNone/>
            </a:pPr>
            <a:fld id="{00000000-1234-1234-1234-123412341234}" type="slidenum">
              <a:rPr lang="en"/>
              <a:pPr>
                <a:spcBef>
                  <a:spcPts val="0"/>
                </a:spcBef>
                <a:buNone/>
              </a:pPr>
              <a:t>‹#›</a:t>
            </a:fld>
            <a:endParaRPr lang="en"/>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blank">
  <p:cSld name="Blank">
    <p:spTree>
      <p:nvGrpSpPr>
        <p:cNvPr id="1" name="Shape 27"/>
        <p:cNvGrpSpPr/>
        <p:nvPr/>
      </p:nvGrpSpPr>
      <p:grpSpPr>
        <a:xfrm>
          <a:off x="0" y="0"/>
          <a:ext cx="0" cy="0"/>
          <a:chOff x="0" y="0"/>
          <a:chExt cx="0" cy="0"/>
        </a:xfrm>
      </p:grpSpPr>
      <p:sp>
        <p:nvSpPr>
          <p:cNvPr id="28" name="Shape 28"/>
          <p:cNvSpPr txBox="1">
            <a:spLocks noGrp="1"/>
          </p:cNvSpPr>
          <p:nvPr>
            <p:ph type="sldNum" idx="12"/>
          </p:nvPr>
        </p:nvSpPr>
        <p:spPr>
          <a:xfrm>
            <a:off x="8556791" y="4749850"/>
            <a:ext cx="548699" cy="393524"/>
          </a:xfrm>
          <a:prstGeom prst="rect">
            <a:avLst/>
          </a:prstGeom>
        </p:spPr>
        <p:txBody>
          <a:bodyPr lIns="91425" tIns="91425" rIns="91425" bIns="91425" anchor="ctr" anchorCtr="0">
            <a:noAutofit/>
          </a:bodyPr>
          <a:lstStyle>
            <a:lvl1pPr>
              <a:spcBef>
                <a:spcPts val="0"/>
              </a:spcBef>
              <a:buNone/>
              <a:defRPr/>
            </a:lvl1pPr>
          </a:lstStyle>
          <a:p>
            <a:pPr>
              <a:spcBef>
                <a:spcPts val="0"/>
              </a:spcBef>
              <a:buNone/>
            </a:pPr>
            <a:fld id="{00000000-1234-1234-1234-123412341234}" type="slidenum">
              <a:rPr lang="en"/>
              <a:pPr>
                <a:spcBef>
                  <a:spcPts val="0"/>
                </a:spcBef>
                <a:buNone/>
              </a:pPr>
              <a:t>‹#›</a:t>
            </a:fld>
            <a:endParaRPr lang="en"/>
          </a:p>
        </p:txBody>
      </p:sp>
    </p:spTree>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7"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00FFFF"/>
        </a:solidFill>
        <a:effectLst/>
      </p:bgPr>
    </p:bg>
    <p:spTree>
      <p:nvGrpSpPr>
        <p:cNvPr id="1" name="Shape 4"/>
        <p:cNvGrpSpPr/>
        <p:nvPr/>
      </p:nvGrpSpPr>
      <p:grpSpPr>
        <a:xfrm>
          <a:off x="0" y="0"/>
          <a:ext cx="0" cy="0"/>
          <a:chOff x="0" y="0"/>
          <a:chExt cx="0" cy="0"/>
        </a:xfrm>
      </p:grpSpPr>
      <p:sp>
        <p:nvSpPr>
          <p:cNvPr id="5" name="Shape 5"/>
          <p:cNvSpPr txBox="1">
            <a:spLocks noGrp="1"/>
          </p:cNvSpPr>
          <p:nvPr>
            <p:ph type="title"/>
          </p:nvPr>
        </p:nvSpPr>
        <p:spPr>
          <a:xfrm>
            <a:off x="457200" y="205978"/>
            <a:ext cx="8229600" cy="857250"/>
          </a:xfrm>
          <a:prstGeom prst="rect">
            <a:avLst/>
          </a:prstGeom>
          <a:noFill/>
          <a:ln>
            <a:noFill/>
          </a:ln>
        </p:spPr>
        <p:txBody>
          <a:bodyPr lIns="91425" tIns="91425" rIns="91425" bIns="91425" anchor="b" anchorCtr="0"/>
          <a:lstStyle>
            <a:lvl1pPr>
              <a:spcBef>
                <a:spcPts val="0"/>
              </a:spcBef>
              <a:buClr>
                <a:schemeClr val="dk1"/>
              </a:buClr>
              <a:buSzPct val="100000"/>
              <a:buNone/>
              <a:defRPr sz="3600" b="1">
                <a:solidFill>
                  <a:schemeClr val="dk1"/>
                </a:solidFill>
              </a:defRPr>
            </a:lvl1pPr>
            <a:lvl2pPr>
              <a:spcBef>
                <a:spcPts val="0"/>
              </a:spcBef>
              <a:buClr>
                <a:schemeClr val="dk1"/>
              </a:buClr>
              <a:buSzPct val="100000"/>
              <a:buNone/>
              <a:defRPr sz="3600" b="1">
                <a:solidFill>
                  <a:schemeClr val="dk1"/>
                </a:solidFill>
              </a:defRPr>
            </a:lvl2pPr>
            <a:lvl3pPr>
              <a:spcBef>
                <a:spcPts val="0"/>
              </a:spcBef>
              <a:buClr>
                <a:schemeClr val="dk1"/>
              </a:buClr>
              <a:buSzPct val="100000"/>
              <a:buNone/>
              <a:defRPr sz="3600" b="1">
                <a:solidFill>
                  <a:schemeClr val="dk1"/>
                </a:solidFill>
              </a:defRPr>
            </a:lvl3pPr>
            <a:lvl4pPr>
              <a:spcBef>
                <a:spcPts val="0"/>
              </a:spcBef>
              <a:buClr>
                <a:schemeClr val="dk1"/>
              </a:buClr>
              <a:buSzPct val="100000"/>
              <a:buNone/>
              <a:defRPr sz="3600" b="1">
                <a:solidFill>
                  <a:schemeClr val="dk1"/>
                </a:solidFill>
              </a:defRPr>
            </a:lvl4pPr>
            <a:lvl5pPr>
              <a:spcBef>
                <a:spcPts val="0"/>
              </a:spcBef>
              <a:buClr>
                <a:schemeClr val="dk1"/>
              </a:buClr>
              <a:buSzPct val="100000"/>
              <a:buNone/>
              <a:defRPr sz="3600" b="1">
                <a:solidFill>
                  <a:schemeClr val="dk1"/>
                </a:solidFill>
              </a:defRPr>
            </a:lvl5pPr>
            <a:lvl6pPr>
              <a:spcBef>
                <a:spcPts val="0"/>
              </a:spcBef>
              <a:buClr>
                <a:schemeClr val="dk1"/>
              </a:buClr>
              <a:buSzPct val="100000"/>
              <a:buNone/>
              <a:defRPr sz="3600" b="1">
                <a:solidFill>
                  <a:schemeClr val="dk1"/>
                </a:solidFill>
              </a:defRPr>
            </a:lvl6pPr>
            <a:lvl7pPr>
              <a:spcBef>
                <a:spcPts val="0"/>
              </a:spcBef>
              <a:buClr>
                <a:schemeClr val="dk1"/>
              </a:buClr>
              <a:buSzPct val="100000"/>
              <a:buNone/>
              <a:defRPr sz="3600" b="1">
                <a:solidFill>
                  <a:schemeClr val="dk1"/>
                </a:solidFill>
              </a:defRPr>
            </a:lvl7pPr>
            <a:lvl8pPr>
              <a:spcBef>
                <a:spcPts val="0"/>
              </a:spcBef>
              <a:buClr>
                <a:schemeClr val="dk1"/>
              </a:buClr>
              <a:buSzPct val="100000"/>
              <a:buNone/>
              <a:defRPr sz="3600" b="1">
                <a:solidFill>
                  <a:schemeClr val="dk1"/>
                </a:solidFill>
              </a:defRPr>
            </a:lvl8pPr>
            <a:lvl9pPr>
              <a:spcBef>
                <a:spcPts val="0"/>
              </a:spcBef>
              <a:buClr>
                <a:schemeClr val="dk1"/>
              </a:buClr>
              <a:buSzPct val="100000"/>
              <a:buNone/>
              <a:defRPr sz="3600" b="1">
                <a:solidFill>
                  <a:schemeClr val="dk1"/>
                </a:solidFill>
              </a:defRPr>
            </a:lvl9pPr>
          </a:lstStyle>
          <a:p>
            <a:endParaRPr/>
          </a:p>
        </p:txBody>
      </p:sp>
      <p:sp>
        <p:nvSpPr>
          <p:cNvPr id="6" name="Shape 6"/>
          <p:cNvSpPr txBox="1">
            <a:spLocks noGrp="1"/>
          </p:cNvSpPr>
          <p:nvPr>
            <p:ph type="body" idx="1"/>
          </p:nvPr>
        </p:nvSpPr>
        <p:spPr>
          <a:xfrm>
            <a:off x="457200" y="1200150"/>
            <a:ext cx="8229600" cy="3725680"/>
          </a:xfrm>
          <a:prstGeom prst="rect">
            <a:avLst/>
          </a:prstGeom>
          <a:noFill/>
          <a:ln>
            <a:noFill/>
          </a:ln>
        </p:spPr>
        <p:txBody>
          <a:bodyPr lIns="91425" tIns="91425" rIns="91425" bIns="91425" anchor="t" anchorCtr="0"/>
          <a:lstStyle>
            <a:lvl1pPr>
              <a:spcBef>
                <a:spcPts val="600"/>
              </a:spcBef>
              <a:buClr>
                <a:schemeClr val="dk1"/>
              </a:buClr>
              <a:buSzPct val="100000"/>
              <a:defRPr sz="3000">
                <a:solidFill>
                  <a:schemeClr val="dk1"/>
                </a:solidFill>
              </a:defRPr>
            </a:lvl1pPr>
            <a:lvl2pPr>
              <a:spcBef>
                <a:spcPts val="480"/>
              </a:spcBef>
              <a:buClr>
                <a:schemeClr val="dk1"/>
              </a:buClr>
              <a:buSzPct val="100000"/>
              <a:defRPr sz="2400">
                <a:solidFill>
                  <a:schemeClr val="dk1"/>
                </a:solidFill>
              </a:defRPr>
            </a:lvl2pPr>
            <a:lvl3pPr>
              <a:spcBef>
                <a:spcPts val="480"/>
              </a:spcBef>
              <a:buClr>
                <a:schemeClr val="dk1"/>
              </a:buClr>
              <a:buSzPct val="100000"/>
              <a:defRPr sz="2400">
                <a:solidFill>
                  <a:schemeClr val="dk1"/>
                </a:solidFill>
              </a:defRPr>
            </a:lvl3pPr>
            <a:lvl4pPr>
              <a:spcBef>
                <a:spcPts val="360"/>
              </a:spcBef>
              <a:buClr>
                <a:schemeClr val="dk1"/>
              </a:buClr>
              <a:buSzPct val="100000"/>
              <a:defRPr sz="1800">
                <a:solidFill>
                  <a:schemeClr val="dk1"/>
                </a:solidFill>
              </a:defRPr>
            </a:lvl4pPr>
            <a:lvl5pPr>
              <a:spcBef>
                <a:spcPts val="360"/>
              </a:spcBef>
              <a:buClr>
                <a:schemeClr val="dk1"/>
              </a:buClr>
              <a:buSzPct val="100000"/>
              <a:defRPr sz="1800">
                <a:solidFill>
                  <a:schemeClr val="dk1"/>
                </a:solidFill>
              </a:defRPr>
            </a:lvl5pPr>
            <a:lvl6pPr>
              <a:spcBef>
                <a:spcPts val="360"/>
              </a:spcBef>
              <a:buClr>
                <a:schemeClr val="dk1"/>
              </a:buClr>
              <a:buSzPct val="100000"/>
              <a:defRPr sz="1800">
                <a:solidFill>
                  <a:schemeClr val="dk1"/>
                </a:solidFill>
              </a:defRPr>
            </a:lvl6pPr>
            <a:lvl7pPr>
              <a:spcBef>
                <a:spcPts val="360"/>
              </a:spcBef>
              <a:buClr>
                <a:schemeClr val="dk1"/>
              </a:buClr>
              <a:buSzPct val="100000"/>
              <a:defRPr sz="1800">
                <a:solidFill>
                  <a:schemeClr val="dk1"/>
                </a:solidFill>
              </a:defRPr>
            </a:lvl7pPr>
            <a:lvl8pPr>
              <a:spcBef>
                <a:spcPts val="360"/>
              </a:spcBef>
              <a:buClr>
                <a:schemeClr val="dk1"/>
              </a:buClr>
              <a:buSzPct val="100000"/>
              <a:defRPr sz="1800">
                <a:solidFill>
                  <a:schemeClr val="dk1"/>
                </a:solidFill>
              </a:defRPr>
            </a:lvl8pPr>
            <a:lvl9pPr>
              <a:spcBef>
                <a:spcPts val="360"/>
              </a:spcBef>
              <a:buClr>
                <a:schemeClr val="dk1"/>
              </a:buClr>
              <a:buSzPct val="100000"/>
              <a:defRPr sz="1800">
                <a:solidFill>
                  <a:schemeClr val="dk1"/>
                </a:solidFill>
              </a:defRPr>
            </a:lvl9pPr>
          </a:lstStyle>
          <a:p>
            <a:endParaRPr/>
          </a:p>
        </p:txBody>
      </p:sp>
      <p:sp>
        <p:nvSpPr>
          <p:cNvPr id="7" name="Shape 7"/>
          <p:cNvSpPr txBox="1">
            <a:spLocks noGrp="1"/>
          </p:cNvSpPr>
          <p:nvPr>
            <p:ph type="sldNum" idx="12"/>
          </p:nvPr>
        </p:nvSpPr>
        <p:spPr>
          <a:xfrm>
            <a:off x="8556791" y="4749850"/>
            <a:ext cx="548699" cy="393524"/>
          </a:xfrm>
          <a:prstGeom prst="rect">
            <a:avLst/>
          </a:prstGeom>
          <a:noFill/>
          <a:ln>
            <a:noFill/>
          </a:ln>
        </p:spPr>
        <p:txBody>
          <a:bodyPr lIns="91425" tIns="91425" rIns="91425" bIns="91425" anchor="ctr" anchorCtr="0">
            <a:noAutofit/>
          </a:bodyPr>
          <a:lstStyle>
            <a:lvl1pPr algn="r">
              <a:spcBef>
                <a:spcPts val="0"/>
              </a:spcBef>
              <a:buNone/>
              <a:defRPr sz="1300">
                <a:solidFill>
                  <a:schemeClr val="dk1"/>
                </a:solidFill>
              </a:defRPr>
            </a:lvl1pPr>
          </a:lstStyle>
          <a:p>
            <a:pPr>
              <a:spcBef>
                <a:spcPts val="0"/>
              </a:spcBef>
              <a:buNone/>
            </a:pPr>
            <a:fld id="{00000000-1234-1234-1234-123412341234}" type="slidenum">
              <a:rPr lang="en"/>
              <a:pPr>
                <a:spcBef>
                  <a:spcPts val="0"/>
                </a:spcBef>
                <a:buNone/>
              </a:pPr>
              <a:t>‹#›</a:t>
            </a:fld>
            <a:endParaRPr lang="en"/>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Lst>
  <p:hf sldNum="0" hdr="0" ftr="0" dt="0"/>
  <p:txStyles>
    <p:title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2pPr>
    </p:titleStyle>
    <p:body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9pPr>
    </p:bodyStyle>
    <p:other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29"/>
        <p:cNvGrpSpPr/>
        <p:nvPr/>
      </p:nvGrpSpPr>
      <p:grpSpPr>
        <a:xfrm>
          <a:off x="0" y="0"/>
          <a:ext cx="0" cy="0"/>
          <a:chOff x="0" y="0"/>
          <a:chExt cx="0" cy="0"/>
        </a:xfrm>
      </p:grpSpPr>
      <p:sp>
        <p:nvSpPr>
          <p:cNvPr id="30" name="Shape 30"/>
          <p:cNvSpPr txBox="1">
            <a:spLocks noGrp="1"/>
          </p:cNvSpPr>
          <p:nvPr>
            <p:ph type="subTitle" idx="1"/>
          </p:nvPr>
        </p:nvSpPr>
        <p:spPr>
          <a:xfrm>
            <a:off x="685800" y="2804403"/>
            <a:ext cx="7772400" cy="784799"/>
          </a:xfrm>
          <a:prstGeom prst="rect">
            <a:avLst/>
          </a:prstGeom>
        </p:spPr>
        <p:txBody>
          <a:bodyPr lIns="91425" tIns="91425" rIns="91425" bIns="91425" anchor="t" anchorCtr="0">
            <a:noAutofit/>
          </a:bodyPr>
          <a:lstStyle/>
          <a:p>
            <a:pPr>
              <a:spcBef>
                <a:spcPts val="0"/>
              </a:spcBef>
              <a:buNone/>
            </a:pPr>
            <a:r>
              <a:rPr lang="en"/>
              <a:t>By: Cody B, Josie S, Ayanna C</a:t>
            </a:r>
          </a:p>
        </p:txBody>
      </p:sp>
      <p:sp>
        <p:nvSpPr>
          <p:cNvPr id="31" name="Shape 31"/>
          <p:cNvSpPr txBox="1">
            <a:spLocks noGrp="1"/>
          </p:cNvSpPr>
          <p:nvPr>
            <p:ph type="ctrTitle"/>
          </p:nvPr>
        </p:nvSpPr>
        <p:spPr>
          <a:xfrm>
            <a:off x="685800" y="816892"/>
            <a:ext cx="7772400" cy="1159799"/>
          </a:xfrm>
          <a:prstGeom prst="rect">
            <a:avLst/>
          </a:prstGeom>
        </p:spPr>
        <p:txBody>
          <a:bodyPr lIns="91425" tIns="91425" rIns="91425" bIns="91425" anchor="b" anchorCtr="0">
            <a:noAutofit/>
          </a:bodyPr>
          <a:lstStyle/>
          <a:p>
            <a:pPr lvl="0" rtl="0">
              <a:spcBef>
                <a:spcPts val="0"/>
              </a:spcBef>
              <a:buNone/>
            </a:pPr>
            <a:r>
              <a:rPr lang="en" sz="3600"/>
              <a:t>What effortful processing methods aid in forming memories?</a:t>
            </a:r>
          </a:p>
        </p:txBody>
      </p:sp>
    </p:spTree>
  </p:cSld>
  <p:clrMapOvr>
    <a:masterClrMapping/>
  </p:clrMapOvr>
  <p:transition spd="slow">
    <p:cut/>
  </p:transition>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Shape 81"/>
        <p:cNvGrpSpPr/>
        <p:nvPr/>
      </p:nvGrpSpPr>
      <p:grpSpPr>
        <a:xfrm>
          <a:off x="0" y="0"/>
          <a:ext cx="0" cy="0"/>
          <a:chOff x="0" y="0"/>
          <a:chExt cx="0" cy="0"/>
        </a:xfrm>
      </p:grpSpPr>
      <p:sp>
        <p:nvSpPr>
          <p:cNvPr id="82" name="Shape 82"/>
          <p:cNvSpPr txBox="1">
            <a:spLocks noGrp="1"/>
          </p:cNvSpPr>
          <p:nvPr>
            <p:ph type="body" idx="1"/>
          </p:nvPr>
        </p:nvSpPr>
        <p:spPr>
          <a:xfrm>
            <a:off x="457200" y="1200150"/>
            <a:ext cx="8229600" cy="3725699"/>
          </a:xfrm>
          <a:prstGeom prst="rect">
            <a:avLst/>
          </a:prstGeom>
        </p:spPr>
        <p:txBody>
          <a:bodyPr lIns="91425" tIns="91425" rIns="91425" bIns="91425" anchor="t" anchorCtr="0">
            <a:noAutofit/>
          </a:bodyPr>
          <a:lstStyle/>
          <a:p>
            <a:pPr marL="457200" lvl="0" indent="-381000" rtl="0">
              <a:spcBef>
                <a:spcPts val="0"/>
              </a:spcBef>
              <a:buClr>
                <a:schemeClr val="dk1"/>
              </a:buClr>
              <a:buSzPct val="100000"/>
              <a:buFont typeface="Arial"/>
              <a:buAutoNum type="arabicPeriod"/>
            </a:pPr>
            <a:r>
              <a:rPr lang="en" sz="2400"/>
              <a:t>True</a:t>
            </a:r>
          </a:p>
          <a:p>
            <a:pPr marL="457200" lvl="0" indent="-381000" rtl="0">
              <a:spcBef>
                <a:spcPts val="0"/>
              </a:spcBef>
              <a:buClr>
                <a:schemeClr val="dk1"/>
              </a:buClr>
              <a:buSzPct val="100000"/>
              <a:buFont typeface="Arial"/>
              <a:buAutoNum type="arabicPeriod"/>
            </a:pPr>
            <a:r>
              <a:rPr lang="en" sz="2400"/>
              <a:t>True</a:t>
            </a:r>
          </a:p>
          <a:p>
            <a:pPr marL="457200" lvl="0" indent="-381000" rtl="0">
              <a:spcBef>
                <a:spcPts val="0"/>
              </a:spcBef>
              <a:buClr>
                <a:schemeClr val="dk1"/>
              </a:buClr>
              <a:buSzPct val="100000"/>
              <a:buFont typeface="Arial"/>
              <a:buAutoNum type="arabicPeriod"/>
            </a:pPr>
            <a:r>
              <a:rPr lang="en" sz="2400"/>
              <a:t>B</a:t>
            </a:r>
          </a:p>
          <a:p>
            <a:pPr marL="457200" lvl="0" indent="-381000" rtl="0">
              <a:spcBef>
                <a:spcPts val="0"/>
              </a:spcBef>
              <a:buClr>
                <a:schemeClr val="dk1"/>
              </a:buClr>
              <a:buFont typeface="Arial"/>
              <a:buAutoNum type="arabicPeriod"/>
            </a:pPr>
            <a:endParaRPr sz="2400"/>
          </a:p>
          <a:p>
            <a:pPr marL="457200" lvl="0" indent="-381000" rtl="0">
              <a:spcBef>
                <a:spcPts val="0"/>
              </a:spcBef>
              <a:buClr>
                <a:schemeClr val="dk1"/>
              </a:buClr>
              <a:buSzPct val="100000"/>
              <a:buFont typeface="Arial"/>
              <a:buAutoNum type="arabicPeriod"/>
            </a:pPr>
            <a:r>
              <a:rPr lang="en" sz="2400"/>
              <a:t>False</a:t>
            </a:r>
          </a:p>
          <a:p>
            <a:pPr marL="457200" lvl="0" indent="-381000" rtl="0">
              <a:spcBef>
                <a:spcPts val="0"/>
              </a:spcBef>
              <a:buClr>
                <a:schemeClr val="dk1"/>
              </a:buClr>
              <a:buSzPct val="100000"/>
              <a:buFont typeface="Arial"/>
              <a:buAutoNum type="arabicPeriod"/>
            </a:pPr>
            <a:r>
              <a:rPr lang="en" sz="2400"/>
              <a:t>ROY G. BIV, varsity basketball player, chess player, etc.</a:t>
            </a:r>
          </a:p>
          <a:p>
            <a:pPr marL="457200" lvl="0" indent="-381000" rtl="0">
              <a:spcBef>
                <a:spcPts val="0"/>
              </a:spcBef>
              <a:buClr>
                <a:schemeClr val="dk1"/>
              </a:buClr>
              <a:buSzPct val="100000"/>
              <a:buFont typeface="Arial"/>
              <a:buAutoNum type="arabicPeriod"/>
            </a:pPr>
            <a:r>
              <a:rPr lang="en" sz="2400"/>
              <a:t>True</a:t>
            </a:r>
          </a:p>
          <a:p>
            <a:pPr lvl="0">
              <a:spcBef>
                <a:spcPts val="0"/>
              </a:spcBef>
              <a:buNone/>
            </a:pPr>
            <a:endParaRPr/>
          </a:p>
        </p:txBody>
      </p:sp>
      <p:sp>
        <p:nvSpPr>
          <p:cNvPr id="83" name="Shape 83"/>
          <p:cNvSpPr/>
          <p:nvPr/>
        </p:nvSpPr>
        <p:spPr>
          <a:xfrm>
            <a:off x="1771275" y="192350"/>
            <a:ext cx="5225369" cy="727949"/>
          </a:xfrm>
          <a:prstGeom prst="rect">
            <a:avLst/>
          </a:prstGeom>
        </p:spPr>
        <p:txBody>
          <a:bodyPr>
            <a:prstTxWarp prst="textPlain">
              <a:avLst/>
            </a:prstTxWarp>
          </a:bodyPr>
          <a:lstStyle/>
          <a:p>
            <a:pPr algn="ctr"/>
            <a:r>
              <a:rPr b="0" i="0">
                <a:ln w="19050" cap="flat">
                  <a:solidFill>
                    <a:schemeClr val="dk2"/>
                  </a:solidFill>
                  <a:prstDash val="solid"/>
                  <a:round/>
                  <a:headEnd type="none" w="med" len="med"/>
                  <a:tailEnd type="none" w="med" len="med"/>
                </a:ln>
                <a:solidFill>
                  <a:schemeClr val="lt2"/>
                </a:solidFill>
                <a:latin typeface="Arial"/>
              </a:rPr>
              <a:t>Quiz Answers</a:t>
            </a:r>
          </a:p>
        </p:txBody>
      </p:sp>
    </p:spTree>
  </p:cSld>
  <p:clrMapOvr>
    <a:masterClrMapping/>
  </p:clrMapOvr>
  <p:transition spd="slow">
    <p:cut/>
  </p:transitio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35"/>
        <p:cNvGrpSpPr/>
        <p:nvPr/>
      </p:nvGrpSpPr>
      <p:grpSpPr>
        <a:xfrm>
          <a:off x="0" y="0"/>
          <a:ext cx="0" cy="0"/>
          <a:chOff x="0" y="0"/>
          <a:chExt cx="0" cy="0"/>
        </a:xfrm>
      </p:grpSpPr>
      <p:sp>
        <p:nvSpPr>
          <p:cNvPr id="36" name="Shape 36"/>
          <p:cNvSpPr txBox="1">
            <a:spLocks noGrp="1"/>
          </p:cNvSpPr>
          <p:nvPr>
            <p:ph type="title"/>
          </p:nvPr>
        </p:nvSpPr>
        <p:spPr>
          <a:xfrm>
            <a:off x="457200" y="205978"/>
            <a:ext cx="8229600" cy="857400"/>
          </a:xfrm>
          <a:prstGeom prst="rect">
            <a:avLst/>
          </a:prstGeom>
        </p:spPr>
        <p:txBody>
          <a:bodyPr lIns="91425" tIns="91425" rIns="91425" bIns="91425" anchor="b" anchorCtr="0">
            <a:noAutofit/>
          </a:bodyPr>
          <a:lstStyle/>
          <a:p>
            <a:pPr>
              <a:spcBef>
                <a:spcPts val="0"/>
              </a:spcBef>
              <a:buNone/>
            </a:pPr>
            <a:r>
              <a:rPr lang="en"/>
              <a:t>Levels of processing</a:t>
            </a:r>
          </a:p>
        </p:txBody>
      </p:sp>
      <p:sp>
        <p:nvSpPr>
          <p:cNvPr id="37" name="Shape 37"/>
          <p:cNvSpPr txBox="1">
            <a:spLocks noGrp="1"/>
          </p:cNvSpPr>
          <p:nvPr>
            <p:ph type="body" idx="1"/>
          </p:nvPr>
        </p:nvSpPr>
        <p:spPr>
          <a:xfrm>
            <a:off x="457200" y="1105125"/>
            <a:ext cx="8229600" cy="3820799"/>
          </a:xfrm>
          <a:prstGeom prst="rect">
            <a:avLst/>
          </a:prstGeom>
        </p:spPr>
        <p:txBody>
          <a:bodyPr lIns="91425" tIns="91425" rIns="91425" bIns="91425" anchor="t" anchorCtr="0">
            <a:noAutofit/>
          </a:bodyPr>
          <a:lstStyle/>
          <a:p>
            <a:pPr lvl="0" rtl="0">
              <a:spcBef>
                <a:spcPts val="0"/>
              </a:spcBef>
              <a:buNone/>
            </a:pPr>
            <a:r>
              <a:rPr lang="en" sz="1800" b="1" u="sng"/>
              <a:t>Visual encoding-</a:t>
            </a:r>
            <a:r>
              <a:rPr lang="en" sz="1800"/>
              <a:t> The encoding of picture images</a:t>
            </a:r>
          </a:p>
          <a:p>
            <a:pPr lvl="0" rtl="0">
              <a:spcBef>
                <a:spcPts val="0"/>
              </a:spcBef>
              <a:buNone/>
            </a:pPr>
            <a:r>
              <a:rPr lang="en" sz="1800" b="1" u="sng"/>
              <a:t>Acoustic encoding-</a:t>
            </a:r>
            <a:r>
              <a:rPr lang="en" sz="1800" u="sng"/>
              <a:t> </a:t>
            </a:r>
            <a:r>
              <a:rPr lang="en" sz="1800"/>
              <a:t>The encoding of sounds, especially the sound of words</a:t>
            </a:r>
          </a:p>
          <a:p>
            <a:pPr rtl="0">
              <a:spcBef>
                <a:spcPts val="0"/>
              </a:spcBef>
              <a:buNone/>
            </a:pPr>
            <a:r>
              <a:rPr lang="en" sz="1800" b="1" u="sng"/>
              <a:t>Semantic encoding-</a:t>
            </a:r>
            <a:r>
              <a:rPr lang="en" sz="1800"/>
              <a:t> The encoding of meaning, including the meaning of words</a:t>
            </a:r>
          </a:p>
          <a:p>
            <a:pPr marL="457200" lvl="0" indent="0" rtl="0">
              <a:spcBef>
                <a:spcPts val="0"/>
              </a:spcBef>
              <a:buNone/>
            </a:pPr>
            <a:r>
              <a:rPr lang="en" sz="1400"/>
              <a:t>*</a:t>
            </a:r>
            <a:r>
              <a:rPr lang="en" sz="1400" b="1" u="sng">
                <a:latin typeface="Calibri"/>
                <a:ea typeface="Calibri"/>
                <a:cs typeface="Calibri"/>
                <a:sym typeface="Calibri"/>
              </a:rPr>
              <a:t>Processing a word deeply- by its meaning( semantic encoding)- produces a better recognition of it at a later then does shallow processing by attending to its appearance or sound.</a:t>
            </a:r>
          </a:p>
          <a:p>
            <a:pPr lvl="0" rtl="0">
              <a:spcBef>
                <a:spcPts val="0"/>
              </a:spcBef>
              <a:buNone/>
            </a:pPr>
            <a:r>
              <a:rPr lang="en" sz="1400"/>
              <a:t>	</a:t>
            </a:r>
            <a:r>
              <a:rPr lang="en" sz="1400" b="1" u="sng">
                <a:latin typeface="Calibri"/>
                <a:ea typeface="Calibri"/>
                <a:cs typeface="Calibri"/>
                <a:sym typeface="Calibri"/>
              </a:rPr>
              <a:t>*We tend to process verbal information best because we make it relevant to ourselves </a:t>
            </a:r>
          </a:p>
          <a:p>
            <a:pPr lvl="0" rtl="0">
              <a:spcBef>
                <a:spcPts val="0"/>
              </a:spcBef>
              <a:buNone/>
            </a:pPr>
            <a:r>
              <a:rPr lang="en" sz="1800" b="1">
                <a:latin typeface="Calibri"/>
                <a:ea typeface="Calibri"/>
                <a:cs typeface="Calibri"/>
                <a:sym typeface="Calibri"/>
              </a:rPr>
              <a:t>EXAMPLES</a:t>
            </a:r>
          </a:p>
          <a:p>
            <a:pPr marL="457200" lvl="0" indent="457200" rtl="0">
              <a:spcBef>
                <a:spcPts val="0"/>
              </a:spcBef>
              <a:buNone/>
            </a:pPr>
            <a:r>
              <a:rPr lang="en" sz="1400"/>
              <a:t>-Acoustic encoding enhances the memorability and seeming truth of rhyming aphorisms</a:t>
            </a:r>
          </a:p>
          <a:p>
            <a:pPr marL="914400" lvl="0" indent="0" rtl="0">
              <a:spcBef>
                <a:spcPts val="0"/>
              </a:spcBef>
              <a:buNone/>
            </a:pPr>
            <a:r>
              <a:rPr lang="en" sz="1400"/>
              <a:t>-People often ask how actors learned all their line? They do it by first coming to understand the flow a of meaning, as reported by psychologist-actor team Helga Noice and Tony Noice(2006). “One actor divided a half-page of dialogue into three[intentions]: to flatter,’ “ to draw him out,’ and ‘ to allay his fears.’” With this meaningful sequence in mind, the actor more easily remembers the lines </a:t>
            </a:r>
          </a:p>
          <a:p>
            <a:pPr lvl="0" rtl="0">
              <a:spcBef>
                <a:spcPts val="0"/>
              </a:spcBef>
              <a:buNone/>
            </a:pPr>
            <a:r>
              <a:rPr lang="en" sz="1400"/>
              <a:t> </a:t>
            </a:r>
          </a:p>
          <a:p>
            <a:pPr lvl="0" rtl="0">
              <a:spcBef>
                <a:spcPts val="0"/>
              </a:spcBef>
              <a:buNone/>
            </a:pPr>
            <a:endParaRPr sz="1800" b="1">
              <a:latin typeface="Calibri"/>
              <a:ea typeface="Calibri"/>
              <a:cs typeface="Calibri"/>
              <a:sym typeface="Calibri"/>
            </a:endParaRPr>
          </a:p>
        </p:txBody>
      </p:sp>
    </p:spTree>
  </p:cSld>
  <p:clrMapOvr>
    <a:masterClrMapping/>
  </p:clrMapOvr>
  <p:transition spd="slow">
    <p:cut/>
  </p:transitio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41"/>
        <p:cNvGrpSpPr/>
        <p:nvPr/>
      </p:nvGrpSpPr>
      <p:grpSpPr>
        <a:xfrm>
          <a:off x="0" y="0"/>
          <a:ext cx="0" cy="0"/>
          <a:chOff x="0" y="0"/>
          <a:chExt cx="0" cy="0"/>
        </a:xfrm>
      </p:grpSpPr>
      <p:sp>
        <p:nvSpPr>
          <p:cNvPr id="42" name="Shape 42"/>
          <p:cNvSpPr txBox="1">
            <a:spLocks noGrp="1"/>
          </p:cNvSpPr>
          <p:nvPr>
            <p:ph type="body" idx="1"/>
          </p:nvPr>
        </p:nvSpPr>
        <p:spPr>
          <a:xfrm>
            <a:off x="421550" y="704075"/>
            <a:ext cx="8229600" cy="4322399"/>
          </a:xfrm>
          <a:prstGeom prst="rect">
            <a:avLst/>
          </a:prstGeom>
        </p:spPr>
        <p:txBody>
          <a:bodyPr lIns="91425" tIns="91425" rIns="91425" bIns="91425" anchor="t" anchorCtr="0">
            <a:noAutofit/>
          </a:bodyPr>
          <a:lstStyle/>
          <a:p>
            <a:pPr lvl="0" rtl="0">
              <a:spcBef>
                <a:spcPts val="0"/>
              </a:spcBef>
              <a:buNone/>
            </a:pPr>
            <a:r>
              <a:rPr lang="en" sz="1800" b="1"/>
              <a:t>EXAMPLES</a:t>
            </a:r>
          </a:p>
          <a:p>
            <a:pPr marL="457200" lvl="0" indent="0" rtl="0">
              <a:spcBef>
                <a:spcPts val="0"/>
              </a:spcBef>
              <a:buNone/>
            </a:pPr>
            <a:r>
              <a:rPr lang="en" sz="1800"/>
              <a:t>- We encode the meaning withe what we already heard...whether we hear </a:t>
            </a:r>
            <a:r>
              <a:rPr lang="en" sz="1800" i="1"/>
              <a:t>eye-scream </a:t>
            </a:r>
            <a:r>
              <a:rPr lang="en" sz="1800"/>
              <a:t>as in</a:t>
            </a:r>
            <a:r>
              <a:rPr lang="en" sz="1800" i="1"/>
              <a:t> “ ice cream” </a:t>
            </a:r>
            <a:r>
              <a:rPr lang="en" sz="1800"/>
              <a:t>or “ </a:t>
            </a:r>
            <a:r>
              <a:rPr lang="en" sz="1800" i="1"/>
              <a:t>I scream”</a:t>
            </a:r>
            <a:r>
              <a:rPr lang="en" sz="1800"/>
              <a:t> depending on content</a:t>
            </a:r>
          </a:p>
          <a:p>
            <a:pPr marL="457200" lvl="0" indent="0" rtl="0">
              <a:spcBef>
                <a:spcPts val="0"/>
              </a:spcBef>
              <a:buNone/>
            </a:pPr>
            <a:r>
              <a:rPr lang="en" sz="1800"/>
              <a:t>-You encode the meaning while you read (”The angry rioter threw the rock </a:t>
            </a:r>
            <a:r>
              <a:rPr lang="en" sz="1800" i="1"/>
              <a:t>through</a:t>
            </a:r>
            <a:r>
              <a:rPr lang="en" sz="1800"/>
              <a:t> the window”) and not how it's written (“ The angry rioter  threw the rock at the window </a:t>
            </a:r>
          </a:p>
          <a:p>
            <a:pPr marL="0" lvl="0" indent="0" rtl="0">
              <a:spcBef>
                <a:spcPts val="0"/>
              </a:spcBef>
              <a:buNone/>
            </a:pPr>
            <a:endParaRPr sz="1800" b="1"/>
          </a:p>
        </p:txBody>
      </p:sp>
    </p:spTree>
  </p:cSld>
  <p:clrMapOvr>
    <a:masterClrMapping/>
  </p:clrMapOvr>
  <p:transition spd="slow">
    <p:cut/>
  </p:transition>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46"/>
        <p:cNvGrpSpPr/>
        <p:nvPr/>
      </p:nvGrpSpPr>
      <p:grpSpPr>
        <a:xfrm>
          <a:off x="0" y="0"/>
          <a:ext cx="0" cy="0"/>
          <a:chOff x="0" y="0"/>
          <a:chExt cx="0" cy="0"/>
        </a:xfrm>
      </p:grpSpPr>
      <p:sp>
        <p:nvSpPr>
          <p:cNvPr id="47" name="Shape 47"/>
          <p:cNvSpPr txBox="1">
            <a:spLocks noGrp="1"/>
          </p:cNvSpPr>
          <p:nvPr>
            <p:ph type="title"/>
          </p:nvPr>
        </p:nvSpPr>
        <p:spPr>
          <a:xfrm>
            <a:off x="403725" y="267353"/>
            <a:ext cx="8229600" cy="857400"/>
          </a:xfrm>
          <a:prstGeom prst="rect">
            <a:avLst/>
          </a:prstGeom>
        </p:spPr>
        <p:txBody>
          <a:bodyPr lIns="91425" tIns="91425" rIns="91425" bIns="91425" anchor="b" anchorCtr="0">
            <a:noAutofit/>
          </a:bodyPr>
          <a:lstStyle/>
          <a:p>
            <a:pPr>
              <a:spcBef>
                <a:spcPts val="0"/>
              </a:spcBef>
              <a:buNone/>
            </a:pPr>
            <a:r>
              <a:rPr lang="en"/>
              <a:t>Visual Encoding</a:t>
            </a:r>
          </a:p>
        </p:txBody>
      </p:sp>
      <p:sp>
        <p:nvSpPr>
          <p:cNvPr id="48" name="Shape 48"/>
          <p:cNvSpPr txBox="1">
            <a:spLocks noGrp="1"/>
          </p:cNvSpPr>
          <p:nvPr>
            <p:ph type="body" idx="1"/>
          </p:nvPr>
        </p:nvSpPr>
        <p:spPr>
          <a:xfrm>
            <a:off x="403725" y="1222800"/>
            <a:ext cx="8229600" cy="3725699"/>
          </a:xfrm>
          <a:prstGeom prst="rect">
            <a:avLst/>
          </a:prstGeom>
        </p:spPr>
        <p:txBody>
          <a:bodyPr lIns="91425" tIns="91425" rIns="91425" bIns="91425" anchor="t" anchorCtr="0">
            <a:noAutofit/>
          </a:bodyPr>
          <a:lstStyle/>
          <a:p>
            <a:pPr rtl="0">
              <a:spcBef>
                <a:spcPts val="0"/>
              </a:spcBef>
              <a:buNone/>
            </a:pPr>
            <a:r>
              <a:rPr lang="en" sz="2000"/>
              <a:t>As humans, we more easily remember concrete words that lend themselves to visual mental images, that we do abstract, low imagery words.For example if you were given the words: typewriter, void, cigarette, inherent, fire, and process, you’d be more likely to remember the word cigarette than the word process, because the word cigarette is paired with images.</a:t>
            </a:r>
          </a:p>
          <a:p>
            <a:pPr rtl="0">
              <a:spcBef>
                <a:spcPts val="0"/>
              </a:spcBef>
              <a:buNone/>
            </a:pPr>
            <a:endParaRPr sz="2000"/>
          </a:p>
          <a:p>
            <a:pPr rtl="0">
              <a:spcBef>
                <a:spcPts val="0"/>
              </a:spcBef>
              <a:buNone/>
            </a:pPr>
            <a:r>
              <a:rPr lang="en" sz="2000" b="1"/>
              <a:t>Imagery</a:t>
            </a:r>
            <a:r>
              <a:rPr lang="en" sz="2000"/>
              <a:t>: Mental pictures; a powerful aid to effortful processing, especially when combined with semantic encoding</a:t>
            </a:r>
          </a:p>
          <a:p>
            <a:pPr>
              <a:spcBef>
                <a:spcPts val="0"/>
              </a:spcBef>
              <a:buNone/>
            </a:pPr>
            <a:endParaRPr sz="2400"/>
          </a:p>
        </p:txBody>
      </p:sp>
    </p:spTree>
  </p:cSld>
  <p:clrMapOvr>
    <a:masterClrMapping/>
  </p:clrMapOvr>
  <p:transition spd="slow">
    <p:cut/>
  </p:transition>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52"/>
        <p:cNvGrpSpPr/>
        <p:nvPr/>
      </p:nvGrpSpPr>
      <p:grpSpPr>
        <a:xfrm>
          <a:off x="0" y="0"/>
          <a:ext cx="0" cy="0"/>
          <a:chOff x="0" y="0"/>
          <a:chExt cx="0" cy="0"/>
        </a:xfrm>
      </p:grpSpPr>
      <p:sp>
        <p:nvSpPr>
          <p:cNvPr id="53" name="Shape 53"/>
          <p:cNvSpPr txBox="1">
            <a:spLocks noGrp="1"/>
          </p:cNvSpPr>
          <p:nvPr>
            <p:ph type="title"/>
          </p:nvPr>
        </p:nvSpPr>
        <p:spPr>
          <a:xfrm>
            <a:off x="457200" y="205978"/>
            <a:ext cx="8229600" cy="857400"/>
          </a:xfrm>
          <a:prstGeom prst="rect">
            <a:avLst/>
          </a:prstGeom>
        </p:spPr>
        <p:txBody>
          <a:bodyPr lIns="91425" tIns="91425" rIns="91425" bIns="91425" anchor="b" anchorCtr="0">
            <a:noAutofit/>
          </a:bodyPr>
          <a:lstStyle/>
          <a:p>
            <a:pPr>
              <a:spcBef>
                <a:spcPts val="0"/>
              </a:spcBef>
              <a:buNone/>
            </a:pPr>
            <a:r>
              <a:rPr lang="en"/>
              <a:t>Visual Encoding</a:t>
            </a:r>
          </a:p>
        </p:txBody>
      </p:sp>
      <p:sp>
        <p:nvSpPr>
          <p:cNvPr id="54" name="Shape 54"/>
          <p:cNvSpPr txBox="1">
            <a:spLocks noGrp="1"/>
          </p:cNvSpPr>
          <p:nvPr>
            <p:ph type="body" idx="1"/>
          </p:nvPr>
        </p:nvSpPr>
        <p:spPr>
          <a:xfrm>
            <a:off x="457200" y="1063375"/>
            <a:ext cx="8229600" cy="3725699"/>
          </a:xfrm>
          <a:prstGeom prst="rect">
            <a:avLst/>
          </a:prstGeom>
        </p:spPr>
        <p:txBody>
          <a:bodyPr lIns="91425" tIns="91425" rIns="91425" bIns="91425" anchor="t" anchorCtr="0">
            <a:noAutofit/>
          </a:bodyPr>
          <a:lstStyle/>
          <a:p>
            <a:pPr rtl="0">
              <a:spcBef>
                <a:spcPts val="0"/>
              </a:spcBef>
              <a:buNone/>
            </a:pPr>
            <a:r>
              <a:rPr lang="en" sz="2000"/>
              <a:t>Imagery is also at the heart of many mnemonic devices. Mnemonics were developed to help retrieve lengthy memorized speeches and passages. Some modern day mnemonic devices rely on both visual and acoustic codes. For example, the peg word system requires you to memorize a jingle: “One is a bun, two is a shoe, three is a tree, four is a door, five is a hive, six is sticks, seven is heaven, eight is a gate, nine is a swine, ten is a hen.” Soon you’ll be able to count by the peg words instead of the numbers, then visually associate the peg-words with to-be-remembered items.</a:t>
            </a:r>
          </a:p>
          <a:p>
            <a:pPr rtl="0">
              <a:spcBef>
                <a:spcPts val="0"/>
              </a:spcBef>
              <a:buNone/>
            </a:pPr>
            <a:endParaRPr sz="1200"/>
          </a:p>
          <a:p>
            <a:pPr>
              <a:spcBef>
                <a:spcPts val="0"/>
              </a:spcBef>
              <a:buNone/>
            </a:pPr>
            <a:r>
              <a:rPr lang="en" sz="2000" b="1"/>
              <a:t>Mnemonics</a:t>
            </a:r>
            <a:r>
              <a:rPr lang="en" sz="2000"/>
              <a:t>: memory aids, especially those techniques that use vivid imagery and organizational devices.</a:t>
            </a:r>
          </a:p>
        </p:txBody>
      </p:sp>
    </p:spTree>
  </p:cSld>
  <p:clrMapOvr>
    <a:masterClrMapping/>
  </p:clrMapOvr>
  <p:transition spd="slow">
    <p:cut/>
  </p:transition>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Shape 58"/>
        <p:cNvGrpSpPr/>
        <p:nvPr/>
      </p:nvGrpSpPr>
      <p:grpSpPr>
        <a:xfrm>
          <a:off x="0" y="0"/>
          <a:ext cx="0" cy="0"/>
          <a:chOff x="0" y="0"/>
          <a:chExt cx="0" cy="0"/>
        </a:xfrm>
      </p:grpSpPr>
      <p:sp>
        <p:nvSpPr>
          <p:cNvPr id="59" name="Shape 59"/>
          <p:cNvSpPr txBox="1">
            <a:spLocks noGrp="1"/>
          </p:cNvSpPr>
          <p:nvPr>
            <p:ph type="body" idx="1"/>
          </p:nvPr>
        </p:nvSpPr>
        <p:spPr>
          <a:xfrm>
            <a:off x="457200" y="975975"/>
            <a:ext cx="8229600" cy="3725699"/>
          </a:xfrm>
          <a:prstGeom prst="rect">
            <a:avLst/>
          </a:prstGeom>
        </p:spPr>
        <p:txBody>
          <a:bodyPr lIns="91425" tIns="91425" rIns="91425" bIns="91425" anchor="t" anchorCtr="0">
            <a:noAutofit/>
          </a:bodyPr>
          <a:lstStyle/>
          <a:p>
            <a:pPr rtl="0">
              <a:spcBef>
                <a:spcPts val="0"/>
              </a:spcBef>
              <a:buNone/>
            </a:pPr>
            <a:r>
              <a:rPr lang="en" sz="2100" b="1"/>
              <a:t>Chunking: </a:t>
            </a:r>
            <a:r>
              <a:rPr lang="en" sz="2100"/>
              <a:t>organizing items into familiar, manageable units; often occurs automatically. (occurs so naturally that we take it for granted)</a:t>
            </a:r>
          </a:p>
          <a:p>
            <a:pPr rtl="0">
              <a:spcBef>
                <a:spcPts val="0"/>
              </a:spcBef>
              <a:buNone/>
            </a:pPr>
            <a:r>
              <a:rPr lang="en" sz="1800" b="1"/>
              <a:t>Examples:</a:t>
            </a:r>
          </a:p>
          <a:p>
            <a:pPr marL="457200" lvl="0" indent="-342900" rtl="0">
              <a:spcBef>
                <a:spcPts val="0"/>
              </a:spcBef>
              <a:buClr>
                <a:schemeClr val="dk1"/>
              </a:buClr>
              <a:buSzPct val="100000"/>
              <a:buFont typeface="Arial"/>
              <a:buChar char="-"/>
            </a:pPr>
            <a:r>
              <a:rPr lang="en" sz="1800"/>
              <a:t>A chess master who, after a 5-second look at the board during a game, can recall the exact positions of most of the pieces.</a:t>
            </a:r>
          </a:p>
          <a:p>
            <a:pPr marL="457200" lvl="0" indent="-342900" rtl="0">
              <a:spcBef>
                <a:spcPts val="0"/>
              </a:spcBef>
              <a:buClr>
                <a:schemeClr val="dk1"/>
              </a:buClr>
              <a:buSzPct val="100000"/>
              <a:buFont typeface="Arial"/>
              <a:buChar char="-"/>
            </a:pPr>
            <a:r>
              <a:rPr lang="en" sz="1800"/>
              <a:t>A varsity basketball player who, given a 4-second glance at a basketball play can recall the exact positions of the players.</a:t>
            </a:r>
          </a:p>
          <a:p>
            <a:pPr rtl="0">
              <a:spcBef>
                <a:spcPts val="0"/>
              </a:spcBef>
              <a:buNone/>
            </a:pPr>
            <a:r>
              <a:rPr lang="en" sz="2100"/>
              <a:t>Chunking can also be used as a mnemonic technique to recall unfamiliar material, such as ROY G. BIV. In this case we chunk information into a more familiar form by creating an acronym.</a:t>
            </a:r>
          </a:p>
          <a:p>
            <a:pPr lvl="0" rtl="0">
              <a:spcBef>
                <a:spcPts val="0"/>
              </a:spcBef>
              <a:buNone/>
            </a:pPr>
            <a:endParaRPr sz="2100"/>
          </a:p>
          <a:p>
            <a:pPr rtl="0">
              <a:spcBef>
                <a:spcPts val="0"/>
              </a:spcBef>
              <a:buNone/>
            </a:pPr>
            <a:endParaRPr sz="1800"/>
          </a:p>
          <a:p>
            <a:pPr rtl="0">
              <a:spcBef>
                <a:spcPts val="0"/>
              </a:spcBef>
              <a:buNone/>
            </a:pPr>
            <a:r>
              <a:rPr lang="en" sz="2400"/>
              <a:t>	</a:t>
            </a:r>
          </a:p>
          <a:p>
            <a:pPr rtl="0">
              <a:spcBef>
                <a:spcPts val="0"/>
              </a:spcBef>
              <a:buNone/>
            </a:pPr>
            <a:endParaRPr/>
          </a:p>
          <a:p>
            <a:pPr>
              <a:spcBef>
                <a:spcPts val="0"/>
              </a:spcBef>
              <a:buNone/>
            </a:pPr>
            <a:endParaRPr/>
          </a:p>
        </p:txBody>
      </p:sp>
      <p:sp>
        <p:nvSpPr>
          <p:cNvPr id="60" name="Shape 60"/>
          <p:cNvSpPr/>
          <p:nvPr/>
        </p:nvSpPr>
        <p:spPr>
          <a:xfrm>
            <a:off x="594225" y="324004"/>
            <a:ext cx="8191727" cy="483958"/>
          </a:xfrm>
          <a:prstGeom prst="rect">
            <a:avLst/>
          </a:prstGeom>
        </p:spPr>
        <p:txBody>
          <a:bodyPr>
            <a:prstTxWarp prst="textPlain">
              <a:avLst/>
            </a:prstTxWarp>
          </a:bodyPr>
          <a:lstStyle/>
          <a:p>
            <a:pPr algn="ctr"/>
            <a:r>
              <a:rPr b="0" i="0">
                <a:ln w="19050" cap="flat">
                  <a:solidFill>
                    <a:schemeClr val="dk2"/>
                  </a:solidFill>
                  <a:prstDash val="solid"/>
                  <a:round/>
                  <a:headEnd type="none" w="med" len="med"/>
                  <a:tailEnd type="none" w="med" len="med"/>
                </a:ln>
                <a:solidFill>
                  <a:schemeClr val="lt2"/>
                </a:solidFill>
                <a:latin typeface="Arial"/>
              </a:rPr>
              <a:t>Organizing Information for Encoding</a:t>
            </a:r>
          </a:p>
        </p:txBody>
      </p:sp>
    </p:spTree>
  </p:cSld>
  <p:clrMapOvr>
    <a:masterClrMapping/>
  </p:clrMapOvr>
  <p:transition spd="slow">
    <p:cut/>
  </p:transition>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Shape 64"/>
        <p:cNvGrpSpPr/>
        <p:nvPr/>
      </p:nvGrpSpPr>
      <p:grpSpPr>
        <a:xfrm>
          <a:off x="0" y="0"/>
          <a:ext cx="0" cy="0"/>
          <a:chOff x="0" y="0"/>
          <a:chExt cx="0" cy="0"/>
        </a:xfrm>
      </p:grpSpPr>
      <p:sp>
        <p:nvSpPr>
          <p:cNvPr id="65" name="Shape 65"/>
          <p:cNvSpPr txBox="1">
            <a:spLocks noGrp="1"/>
          </p:cNvSpPr>
          <p:nvPr>
            <p:ph type="body" idx="1"/>
          </p:nvPr>
        </p:nvSpPr>
        <p:spPr>
          <a:xfrm>
            <a:off x="457200" y="1011350"/>
            <a:ext cx="8229600" cy="3725699"/>
          </a:xfrm>
          <a:prstGeom prst="rect">
            <a:avLst/>
          </a:prstGeom>
        </p:spPr>
        <p:txBody>
          <a:bodyPr lIns="91425" tIns="91425" rIns="91425" bIns="91425" anchor="t" anchorCtr="0">
            <a:noAutofit/>
          </a:bodyPr>
          <a:lstStyle/>
          <a:p>
            <a:pPr rtl="0">
              <a:spcBef>
                <a:spcPts val="0"/>
              </a:spcBef>
              <a:buNone/>
            </a:pPr>
            <a:r>
              <a:rPr lang="en" sz="2400" b="1"/>
              <a:t>Hierarchies: </a:t>
            </a:r>
            <a:r>
              <a:rPr lang="en" sz="2400"/>
              <a:t>In hierarchies composed of a few broad concepts divided and subdivided into narrower concepts and facts. Organizing knowledge into hierarchies helps us retrieve information efficiently.</a:t>
            </a:r>
          </a:p>
          <a:p>
            <a:pPr>
              <a:spcBef>
                <a:spcPts val="0"/>
              </a:spcBef>
              <a:buNone/>
            </a:pPr>
            <a:r>
              <a:rPr lang="en" sz="1800" b="1"/>
              <a:t>Example: </a:t>
            </a:r>
            <a:r>
              <a:rPr lang="en" sz="1800"/>
              <a:t>When words are organized into groups, recall is two to three times better. Such results show the benefits of organizing what you study--of paying special attention to unit outlines, headings, preview questions, summaries, and self-test questions. If you can master a unit’s concepts within their overall organization, your recall should be effective at test time.</a:t>
            </a:r>
          </a:p>
        </p:txBody>
      </p:sp>
      <p:sp>
        <p:nvSpPr>
          <p:cNvPr id="66" name="Shape 66"/>
          <p:cNvSpPr/>
          <p:nvPr/>
        </p:nvSpPr>
        <p:spPr>
          <a:xfrm>
            <a:off x="476137" y="324004"/>
            <a:ext cx="8191727" cy="483958"/>
          </a:xfrm>
          <a:prstGeom prst="rect">
            <a:avLst/>
          </a:prstGeom>
        </p:spPr>
        <p:txBody>
          <a:bodyPr>
            <a:prstTxWarp prst="textPlain">
              <a:avLst/>
            </a:prstTxWarp>
          </a:bodyPr>
          <a:lstStyle/>
          <a:p>
            <a:pPr algn="ctr"/>
            <a:r>
              <a:rPr b="0" i="0">
                <a:ln w="19050" cap="flat">
                  <a:solidFill>
                    <a:schemeClr val="dk2"/>
                  </a:solidFill>
                  <a:prstDash val="solid"/>
                  <a:round/>
                  <a:headEnd type="none" w="med" len="med"/>
                  <a:tailEnd type="none" w="med" len="med"/>
                </a:ln>
                <a:solidFill>
                  <a:schemeClr val="lt2"/>
                </a:solidFill>
                <a:latin typeface="Arial"/>
              </a:rPr>
              <a:t>Organizing Information for Encoding</a:t>
            </a:r>
          </a:p>
        </p:txBody>
      </p:sp>
    </p:spTree>
  </p:cSld>
  <p:clrMapOvr>
    <a:masterClrMapping/>
  </p:clrMapOvr>
  <p:transition spd="slow">
    <p:cut/>
  </p:transition>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Shape 70"/>
        <p:cNvGrpSpPr/>
        <p:nvPr/>
      </p:nvGrpSpPr>
      <p:grpSpPr>
        <a:xfrm>
          <a:off x="0" y="0"/>
          <a:ext cx="0" cy="0"/>
          <a:chOff x="0" y="0"/>
          <a:chExt cx="0" cy="0"/>
        </a:xfrm>
      </p:grpSpPr>
      <p:sp>
        <p:nvSpPr>
          <p:cNvPr id="71" name="Shape 71"/>
          <p:cNvSpPr txBox="1">
            <a:spLocks noGrp="1"/>
          </p:cNvSpPr>
          <p:nvPr>
            <p:ph type="body" idx="1"/>
          </p:nvPr>
        </p:nvSpPr>
        <p:spPr>
          <a:xfrm>
            <a:off x="457200" y="1200150"/>
            <a:ext cx="8229600" cy="3725699"/>
          </a:xfrm>
          <a:prstGeom prst="rect">
            <a:avLst/>
          </a:prstGeom>
        </p:spPr>
        <p:txBody>
          <a:bodyPr lIns="91425" tIns="91425" rIns="91425" bIns="91425" anchor="t" anchorCtr="0">
            <a:noAutofit/>
          </a:bodyPr>
          <a:lstStyle/>
          <a:p>
            <a:pPr marL="457200" lvl="0" indent="-368300" rtl="0">
              <a:spcBef>
                <a:spcPts val="0"/>
              </a:spcBef>
              <a:buClr>
                <a:schemeClr val="dk1"/>
              </a:buClr>
              <a:buSzPct val="100000"/>
              <a:buFont typeface="Arial"/>
              <a:buAutoNum type="arabicPeriod"/>
            </a:pPr>
            <a:r>
              <a:rPr lang="en" sz="2200"/>
              <a:t>T/F Organizing items into familiar manageable units is called chunking.</a:t>
            </a:r>
          </a:p>
          <a:p>
            <a:pPr marL="457200" lvl="0" indent="-368300" rtl="0">
              <a:spcBef>
                <a:spcPts val="0"/>
              </a:spcBef>
              <a:buClr>
                <a:schemeClr val="dk1"/>
              </a:buClr>
              <a:buSzPct val="100000"/>
              <a:buFont typeface="Arial"/>
              <a:buAutoNum type="arabicPeriod"/>
            </a:pPr>
            <a:r>
              <a:rPr lang="en" sz="2200"/>
              <a:t>T/F Mnemonics are memory aids.</a:t>
            </a:r>
          </a:p>
          <a:p>
            <a:pPr marL="457200" lvl="0" indent="-368300" rtl="0">
              <a:spcBef>
                <a:spcPts val="0"/>
              </a:spcBef>
              <a:buClr>
                <a:schemeClr val="dk1"/>
              </a:buClr>
              <a:buSzPct val="100000"/>
              <a:buFont typeface="Arial"/>
              <a:buAutoNum type="arabicPeriod"/>
            </a:pPr>
            <a:r>
              <a:rPr lang="en" sz="2200"/>
              <a:t>It is _____ to remember words that lend themselves to visual mental images</a:t>
            </a:r>
          </a:p>
          <a:p>
            <a:pPr marL="457200" lvl="0" indent="-317500" rtl="0">
              <a:spcBef>
                <a:spcPts val="0"/>
              </a:spcBef>
              <a:buClr>
                <a:schemeClr val="dk1"/>
              </a:buClr>
              <a:buSzPct val="100000"/>
              <a:buFont typeface="Arial"/>
              <a:buAutoNum type="alphaLcPeriod"/>
            </a:pPr>
            <a:r>
              <a:rPr lang="en" sz="1400"/>
              <a:t>harder</a:t>
            </a:r>
          </a:p>
          <a:p>
            <a:pPr marL="457200" lvl="0" indent="-317500" rtl="0">
              <a:spcBef>
                <a:spcPts val="0"/>
              </a:spcBef>
              <a:buClr>
                <a:schemeClr val="dk1"/>
              </a:buClr>
              <a:buSzPct val="100000"/>
              <a:buFont typeface="Arial"/>
              <a:buAutoNum type="alphaLcPeriod"/>
            </a:pPr>
            <a:r>
              <a:rPr lang="en" sz="1400"/>
              <a:t>easier</a:t>
            </a:r>
          </a:p>
          <a:p>
            <a:pPr marL="457200" lvl="0" indent="-317500" rtl="0">
              <a:spcBef>
                <a:spcPts val="0"/>
              </a:spcBef>
              <a:buClr>
                <a:schemeClr val="dk1"/>
              </a:buClr>
              <a:buSzPct val="100000"/>
              <a:buFont typeface="Arial"/>
              <a:buAutoNum type="alphaLcPeriod"/>
            </a:pPr>
            <a:r>
              <a:rPr lang="en" sz="1400"/>
              <a:t>funner</a:t>
            </a:r>
          </a:p>
          <a:p>
            <a:pPr lvl="0" rtl="0">
              <a:spcBef>
                <a:spcPts val="0"/>
              </a:spcBef>
              <a:buNone/>
            </a:pPr>
            <a:r>
              <a:rPr lang="en" sz="2200"/>
              <a:t>4.)T/F Semantic encoding is of sound, especially the sound of words</a:t>
            </a:r>
          </a:p>
          <a:p>
            <a:pPr lvl="0">
              <a:spcBef>
                <a:spcPts val="0"/>
              </a:spcBef>
              <a:buNone/>
            </a:pPr>
            <a:r>
              <a:rPr lang="en" sz="2200"/>
              <a:t>5.)  T/F Mnemonics can </a:t>
            </a:r>
            <a:r>
              <a:rPr lang="en" sz="2200" b="1"/>
              <a:t>only</a:t>
            </a:r>
            <a:r>
              <a:rPr lang="en" sz="2200"/>
              <a:t> rely on visual codes.</a:t>
            </a:r>
          </a:p>
        </p:txBody>
      </p:sp>
      <p:sp>
        <p:nvSpPr>
          <p:cNvPr id="72" name="Shape 72"/>
          <p:cNvSpPr/>
          <p:nvPr/>
        </p:nvSpPr>
        <p:spPr>
          <a:xfrm>
            <a:off x="2602375" y="178249"/>
            <a:ext cx="2579797" cy="890625"/>
          </a:xfrm>
          <a:prstGeom prst="rect">
            <a:avLst/>
          </a:prstGeom>
        </p:spPr>
        <p:txBody>
          <a:bodyPr>
            <a:prstTxWarp prst="textPlain">
              <a:avLst/>
            </a:prstTxWarp>
          </a:bodyPr>
          <a:lstStyle/>
          <a:p>
            <a:pPr algn="ctr"/>
            <a:r>
              <a:rPr b="0" i="0">
                <a:ln w="19050" cap="flat">
                  <a:solidFill>
                    <a:schemeClr val="dk2"/>
                  </a:solidFill>
                  <a:prstDash val="solid"/>
                  <a:round/>
                  <a:headEnd type="none" w="med" len="med"/>
                  <a:tailEnd type="none" w="med" len="med"/>
                </a:ln>
                <a:solidFill>
                  <a:schemeClr val="lt2"/>
                </a:solidFill>
                <a:latin typeface="Arial"/>
              </a:rPr>
              <a:t>QUIZ</a:t>
            </a:r>
          </a:p>
        </p:txBody>
      </p:sp>
    </p:spTree>
  </p:cSld>
  <p:clrMapOvr>
    <a:masterClrMapping/>
  </p:clrMapOvr>
  <p:transition spd="slow">
    <p:cut/>
  </p:transition>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Shape 76"/>
        <p:cNvGrpSpPr/>
        <p:nvPr/>
      </p:nvGrpSpPr>
      <p:grpSpPr>
        <a:xfrm>
          <a:off x="0" y="0"/>
          <a:ext cx="0" cy="0"/>
          <a:chOff x="0" y="0"/>
          <a:chExt cx="0" cy="0"/>
        </a:xfrm>
      </p:grpSpPr>
      <p:sp>
        <p:nvSpPr>
          <p:cNvPr id="77" name="Shape 77"/>
          <p:cNvSpPr txBox="1">
            <a:spLocks noGrp="1"/>
          </p:cNvSpPr>
          <p:nvPr>
            <p:ph type="body" idx="1"/>
          </p:nvPr>
        </p:nvSpPr>
        <p:spPr>
          <a:xfrm>
            <a:off x="362800" y="414450"/>
            <a:ext cx="8229600" cy="3725699"/>
          </a:xfrm>
          <a:prstGeom prst="rect">
            <a:avLst/>
          </a:prstGeom>
        </p:spPr>
        <p:txBody>
          <a:bodyPr lIns="91425" tIns="91425" rIns="91425" bIns="91425" anchor="t" anchorCtr="0">
            <a:noAutofit/>
          </a:bodyPr>
          <a:lstStyle/>
          <a:p>
            <a:pPr rtl="0">
              <a:spcBef>
                <a:spcPts val="0"/>
              </a:spcBef>
              <a:buNone/>
            </a:pPr>
            <a:r>
              <a:rPr lang="en" sz="2200"/>
              <a:t>6.) What is an example of chunking?</a:t>
            </a:r>
          </a:p>
          <a:p>
            <a:pPr lvl="0" rtl="0">
              <a:spcBef>
                <a:spcPts val="0"/>
              </a:spcBef>
              <a:buClr>
                <a:schemeClr val="dk1"/>
              </a:buClr>
              <a:buSzPct val="50000"/>
              <a:buFont typeface="Arial"/>
              <a:buNone/>
            </a:pPr>
            <a:r>
              <a:rPr lang="en" sz="2200"/>
              <a:t>7.) T/F  If you can master a unit’s concepts within their overall organization, your recall should be effective at test time.</a:t>
            </a:r>
          </a:p>
          <a:p>
            <a:pPr rtl="0">
              <a:spcBef>
                <a:spcPts val="0"/>
              </a:spcBef>
              <a:buNone/>
            </a:pPr>
            <a:endParaRPr sz="2200"/>
          </a:p>
          <a:p>
            <a:pPr rtl="0">
              <a:spcBef>
                <a:spcPts val="0"/>
              </a:spcBef>
              <a:buNone/>
            </a:pPr>
            <a:endParaRPr sz="2200"/>
          </a:p>
          <a:p>
            <a:pPr lvl="0">
              <a:spcBef>
                <a:spcPts val="0"/>
              </a:spcBef>
              <a:buNone/>
            </a:pPr>
            <a:endParaRPr sz="1800"/>
          </a:p>
        </p:txBody>
      </p:sp>
    </p:spTree>
  </p:cSld>
  <p:clrMapOvr>
    <a:masterClrMapping/>
  </p:clrMapOvr>
  <p:transition spd="slow">
    <p:cut/>
  </p:transition>
</p:sld>
</file>

<file path=ppt/theme/theme1.xml><?xml version="1.0" encoding="utf-8"?>
<a:theme xmlns:a="http://schemas.openxmlformats.org/drawingml/2006/main" name="simple-light">
  <a:themeElements>
    <a:clrScheme name="Custom 347">
      <a:dk1>
        <a:srgbClr val="000000"/>
      </a:dk1>
      <a:lt1>
        <a:srgbClr val="FFFFFF"/>
      </a:lt1>
      <a:dk2>
        <a:srgbClr val="666666"/>
      </a:dk2>
      <a:lt2>
        <a:srgbClr val="CCCCCC"/>
      </a:lt2>
      <a:accent1>
        <a:srgbClr val="3A81BA"/>
      </a:accent1>
      <a:accent2>
        <a:srgbClr val="D89F39"/>
      </a:accent2>
      <a:accent3>
        <a:srgbClr val="8BAB42"/>
      </a:accent3>
      <a:accent4>
        <a:srgbClr val="57A7B5"/>
      </a:accent4>
      <a:accent5>
        <a:srgbClr val="8B81D2"/>
      </a:accent5>
      <a:accent6>
        <a:srgbClr val="963334"/>
      </a:accent6>
      <a:hlink>
        <a:srgbClr val="1155CC"/>
      </a:hlink>
      <a:folHlink>
        <a:srgbClr val="6611CC"/>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Custom Theme">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712</Words>
  <Application>Microsoft Office PowerPoint</Application>
  <PresentationFormat>On-screen Show (16:9)</PresentationFormat>
  <Paragraphs>55</Paragraphs>
  <Slides>10</Slides>
  <Notes>10</Notes>
  <HiddenSlides>0</HiddenSlides>
  <MMClips>0</MMClips>
  <ScaleCrop>false</ScaleCrop>
  <HeadingPairs>
    <vt:vector size="4" baseType="variant">
      <vt:variant>
        <vt:lpstr>Theme</vt:lpstr>
      </vt:variant>
      <vt:variant>
        <vt:i4>1</vt:i4>
      </vt:variant>
      <vt:variant>
        <vt:lpstr>Slide Titles</vt:lpstr>
      </vt:variant>
      <vt:variant>
        <vt:i4>10</vt:i4>
      </vt:variant>
    </vt:vector>
  </HeadingPairs>
  <TitlesOfParts>
    <vt:vector size="11" baseType="lpstr">
      <vt:lpstr>simple-light</vt:lpstr>
      <vt:lpstr>What effortful processing methods aid in forming memories?</vt:lpstr>
      <vt:lpstr>Levels of processing</vt:lpstr>
      <vt:lpstr>Slide 3</vt:lpstr>
      <vt:lpstr>Visual Encoding</vt:lpstr>
      <vt:lpstr>Visual Encoding</vt:lpstr>
      <vt:lpstr>Slide 6</vt:lpstr>
      <vt:lpstr>Slide 7</vt:lpstr>
      <vt:lpstr>Slide 8</vt:lpstr>
      <vt:lpstr>Slide 9</vt:lpstr>
      <vt:lpstr>Slide 10</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What effortful processing methods aid in forming memories?</dc:title>
  <dc:creator>Ranweiler, Curtis M BHS</dc:creator>
  <cp:lastModifiedBy>Curtis Ranweiler</cp:lastModifiedBy>
  <cp:revision>1</cp:revision>
  <dcterms:modified xsi:type="dcterms:W3CDTF">2015-02-10T15:02:36Z</dcterms:modified>
</cp:coreProperties>
</file>